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Dela Gothic One"/>
      <p:regular r:id="rId16"/>
    </p:embeddedFont>
    <p:embeddedFont>
      <p:font typeface="Orelega One"/>
      <p:regular r:id="rId17"/>
    </p:embeddedFont>
    <p:embeddedFont>
      <p:font typeface="Open Sans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9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9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italic.fntdata"/><Relationship Id="rId21" Type="http://schemas.openxmlformats.org/officeDocument/2006/relationships/font" Target="fonts/OpenSans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OrelegaOne-regular.fntdata"/><Relationship Id="rId16" Type="http://schemas.openxmlformats.org/officeDocument/2006/relationships/font" Target="fonts/DelaGothicOne-regular.fntdata"/><Relationship Id="rId19" Type="http://schemas.openxmlformats.org/officeDocument/2006/relationships/font" Target="fonts/OpenSans-bold.fntdata"/><Relationship Id="rId18" Type="http://schemas.openxmlformats.org/officeDocument/2006/relationships/font" Target="fonts/OpenSans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6" name="Google Shape;5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1ea822987d2_2_16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1ea822987d2_2_16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1eb2001472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1eb2001472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1ea822987d2_2_16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1ea822987d2_2_16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eb2ae7add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1eb2ae7add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1ea8e1a1a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1ea8e1a1a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ea822987d2_2_10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ea822987d2_2_10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eb20014724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eb20014724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1eb2001472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1eb2001472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1ea822987d2_2_16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3" name="Google Shape;613;g1ea822987d2_2_16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2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2.png"/><Relationship Id="rId4" Type="http://schemas.openxmlformats.org/officeDocument/2006/relationships/image" Target="../media/image12.png"/><Relationship Id="rId5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405250" y="1472950"/>
            <a:ext cx="4333500" cy="17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405250" y="3278450"/>
            <a:ext cx="4333500" cy="392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>
            <a:off x="4714875" y="-318875"/>
            <a:ext cx="5562400" cy="3620075"/>
            <a:chOff x="4067900" y="-271250"/>
            <a:chExt cx="5562400" cy="3620075"/>
          </a:xfrm>
        </p:grpSpPr>
        <p:sp>
          <p:nvSpPr>
            <p:cNvPr id="12" name="Google Shape;12;p2"/>
            <p:cNvSpPr/>
            <p:nvPr/>
          </p:nvSpPr>
          <p:spPr>
            <a:xfrm>
              <a:off x="4067900" y="-118850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44100" y="-271250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5268250" y="-118850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189100" y="-1188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341500" y="-2712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973350" y="600675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-1104700" y="1939263"/>
            <a:ext cx="5562400" cy="3620075"/>
            <a:chOff x="-2057400" y="1904425"/>
            <a:chExt cx="5562400" cy="3620075"/>
          </a:xfrm>
        </p:grpSpPr>
        <p:sp>
          <p:nvSpPr>
            <p:cNvPr id="19" name="Google Shape;19;p2"/>
            <p:cNvSpPr/>
            <p:nvPr/>
          </p:nvSpPr>
          <p:spPr>
            <a:xfrm rot="10800000">
              <a:off x="-1928625" y="1904425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73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rot="10800000">
              <a:off x="-2004825" y="2056825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1905000" y="3237725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73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 rot="10800000">
              <a:off x="-1905000" y="37019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73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 rot="10800000">
              <a:off x="-2057400" y="38543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 rot="10800000">
              <a:off x="183575" y="4032663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376425" y="283025"/>
            <a:ext cx="391800" cy="392100"/>
            <a:chOff x="47375" y="858750"/>
            <a:chExt cx="391800" cy="392100"/>
          </a:xfrm>
        </p:grpSpPr>
        <p:sp>
          <p:nvSpPr>
            <p:cNvPr id="26" name="Google Shape;26;p2"/>
            <p:cNvSpPr/>
            <p:nvPr/>
          </p:nvSpPr>
          <p:spPr>
            <a:xfrm>
              <a:off x="47375" y="934950"/>
              <a:ext cx="315600" cy="315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123575" y="858750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1"/>
          <p:cNvGrpSpPr/>
          <p:nvPr/>
        </p:nvGrpSpPr>
        <p:grpSpPr>
          <a:xfrm>
            <a:off x="-1015172" y="2799055"/>
            <a:ext cx="5707897" cy="2653545"/>
            <a:chOff x="-792247" y="2911680"/>
            <a:chExt cx="5707897" cy="2653545"/>
          </a:xfrm>
        </p:grpSpPr>
        <p:sp>
          <p:nvSpPr>
            <p:cNvPr id="156" name="Google Shape;156;p11"/>
            <p:cNvSpPr/>
            <p:nvPr/>
          </p:nvSpPr>
          <p:spPr>
            <a:xfrm rot="10800000">
              <a:off x="-792247" y="3333057"/>
              <a:ext cx="5707897" cy="1968893"/>
            </a:xfrm>
            <a:custGeom>
              <a:rect b="b" l="l" r="r" t="t"/>
              <a:pathLst>
                <a:path extrusionOk="0" h="52842" w="153191">
                  <a:moveTo>
                    <a:pt x="0" y="0"/>
                  </a:moveTo>
                  <a:cubicBezTo>
                    <a:pt x="4481" y="2713"/>
                    <a:pt x="9509" y="4703"/>
                    <a:pt x="14799" y="5759"/>
                  </a:cubicBezTo>
                  <a:cubicBezTo>
                    <a:pt x="29021" y="8596"/>
                    <a:pt x="45208" y="5240"/>
                    <a:pt x="57446" y="12297"/>
                  </a:cubicBezTo>
                  <a:cubicBezTo>
                    <a:pt x="69754" y="19396"/>
                    <a:pt x="73474" y="34638"/>
                    <a:pt x="85546" y="42054"/>
                  </a:cubicBezTo>
                  <a:cubicBezTo>
                    <a:pt x="92575" y="46372"/>
                    <a:pt x="101382" y="47371"/>
                    <a:pt x="110011" y="47371"/>
                  </a:cubicBezTo>
                  <a:cubicBezTo>
                    <a:pt x="111299" y="47371"/>
                    <a:pt x="112582" y="47349"/>
                    <a:pt x="113855" y="47312"/>
                  </a:cubicBezTo>
                  <a:cubicBezTo>
                    <a:pt x="118492" y="47178"/>
                    <a:pt x="123180" y="46895"/>
                    <a:pt x="127830" y="46895"/>
                  </a:cubicBezTo>
                  <a:cubicBezTo>
                    <a:pt x="133013" y="46895"/>
                    <a:pt x="138147" y="47247"/>
                    <a:pt x="143107" y="48549"/>
                  </a:cubicBezTo>
                  <a:cubicBezTo>
                    <a:pt x="146702" y="49494"/>
                    <a:pt x="150101" y="50962"/>
                    <a:pt x="153191" y="52842"/>
                  </a:cubicBezTo>
                  <a:lnTo>
                    <a:pt x="1531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80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rot="10800000">
              <a:off x="-258684" y="2911680"/>
              <a:ext cx="3799734" cy="242494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180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10800000">
              <a:off x="-411084" y="3140280"/>
              <a:ext cx="3799734" cy="242494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hasCustomPrompt="1" type="title"/>
          </p:nvPr>
        </p:nvSpPr>
        <p:spPr>
          <a:xfrm>
            <a:off x="2157500" y="1828363"/>
            <a:ext cx="4829100" cy="10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60" name="Google Shape;160;p11"/>
          <p:cNvSpPr txBox="1"/>
          <p:nvPr>
            <p:ph idx="1" type="subTitle"/>
          </p:nvPr>
        </p:nvSpPr>
        <p:spPr>
          <a:xfrm>
            <a:off x="2157500" y="2892738"/>
            <a:ext cx="4825200" cy="4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grpSp>
        <p:nvGrpSpPr>
          <p:cNvPr id="161" name="Google Shape;161;p11"/>
          <p:cNvGrpSpPr/>
          <p:nvPr/>
        </p:nvGrpSpPr>
        <p:grpSpPr>
          <a:xfrm>
            <a:off x="4060541" y="2869205"/>
            <a:ext cx="5860134" cy="2653545"/>
            <a:chOff x="3222341" y="2753230"/>
            <a:chExt cx="5860134" cy="2653545"/>
          </a:xfrm>
        </p:grpSpPr>
        <p:sp>
          <p:nvSpPr>
            <p:cNvPr id="162" name="Google Shape;162;p11"/>
            <p:cNvSpPr/>
            <p:nvPr/>
          </p:nvSpPr>
          <p:spPr>
            <a:xfrm flipH="1" rot="10800000">
              <a:off x="3222341" y="3174607"/>
              <a:ext cx="5707897" cy="1968893"/>
            </a:xfrm>
            <a:custGeom>
              <a:rect b="b" l="l" r="r" t="t"/>
              <a:pathLst>
                <a:path extrusionOk="0" h="52842" w="153191">
                  <a:moveTo>
                    <a:pt x="0" y="0"/>
                  </a:moveTo>
                  <a:cubicBezTo>
                    <a:pt x="4481" y="2713"/>
                    <a:pt x="9509" y="4703"/>
                    <a:pt x="14799" y="5759"/>
                  </a:cubicBezTo>
                  <a:cubicBezTo>
                    <a:pt x="29021" y="8596"/>
                    <a:pt x="45208" y="5240"/>
                    <a:pt x="57446" y="12297"/>
                  </a:cubicBezTo>
                  <a:cubicBezTo>
                    <a:pt x="69754" y="19396"/>
                    <a:pt x="73474" y="34638"/>
                    <a:pt x="85546" y="42054"/>
                  </a:cubicBezTo>
                  <a:cubicBezTo>
                    <a:pt x="92575" y="46372"/>
                    <a:pt x="101382" y="47371"/>
                    <a:pt x="110011" y="47371"/>
                  </a:cubicBezTo>
                  <a:cubicBezTo>
                    <a:pt x="111299" y="47371"/>
                    <a:pt x="112582" y="47349"/>
                    <a:pt x="113855" y="47312"/>
                  </a:cubicBezTo>
                  <a:cubicBezTo>
                    <a:pt x="118492" y="47178"/>
                    <a:pt x="123180" y="46895"/>
                    <a:pt x="127830" y="46895"/>
                  </a:cubicBezTo>
                  <a:cubicBezTo>
                    <a:pt x="133013" y="46895"/>
                    <a:pt x="138147" y="47247"/>
                    <a:pt x="143107" y="48549"/>
                  </a:cubicBezTo>
                  <a:cubicBezTo>
                    <a:pt x="146702" y="49494"/>
                    <a:pt x="150101" y="50962"/>
                    <a:pt x="153191" y="52842"/>
                  </a:cubicBezTo>
                  <a:lnTo>
                    <a:pt x="1531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80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1"/>
            <p:cNvSpPr/>
            <p:nvPr/>
          </p:nvSpPr>
          <p:spPr>
            <a:xfrm flipH="1" rot="10800000">
              <a:off x="3298541" y="3403207"/>
              <a:ext cx="5707897" cy="1968893"/>
            </a:xfrm>
            <a:custGeom>
              <a:rect b="b" l="l" r="r" t="t"/>
              <a:pathLst>
                <a:path extrusionOk="0" h="52842" w="153191">
                  <a:moveTo>
                    <a:pt x="0" y="0"/>
                  </a:moveTo>
                  <a:cubicBezTo>
                    <a:pt x="4481" y="2713"/>
                    <a:pt x="9509" y="4703"/>
                    <a:pt x="14799" y="5759"/>
                  </a:cubicBezTo>
                  <a:cubicBezTo>
                    <a:pt x="29021" y="8596"/>
                    <a:pt x="45208" y="5240"/>
                    <a:pt x="57446" y="12297"/>
                  </a:cubicBezTo>
                  <a:cubicBezTo>
                    <a:pt x="69754" y="19396"/>
                    <a:pt x="73474" y="34638"/>
                    <a:pt x="85546" y="42054"/>
                  </a:cubicBezTo>
                  <a:cubicBezTo>
                    <a:pt x="92575" y="46372"/>
                    <a:pt x="101382" y="47371"/>
                    <a:pt x="110011" y="47371"/>
                  </a:cubicBezTo>
                  <a:cubicBezTo>
                    <a:pt x="111299" y="47371"/>
                    <a:pt x="112582" y="47349"/>
                    <a:pt x="113855" y="47312"/>
                  </a:cubicBezTo>
                  <a:cubicBezTo>
                    <a:pt x="118492" y="47178"/>
                    <a:pt x="123180" y="46895"/>
                    <a:pt x="127830" y="46895"/>
                  </a:cubicBezTo>
                  <a:cubicBezTo>
                    <a:pt x="133013" y="46895"/>
                    <a:pt x="138147" y="47247"/>
                    <a:pt x="143107" y="48549"/>
                  </a:cubicBezTo>
                  <a:cubicBezTo>
                    <a:pt x="146702" y="49494"/>
                    <a:pt x="150101" y="50962"/>
                    <a:pt x="153191" y="52842"/>
                  </a:cubicBezTo>
                  <a:lnTo>
                    <a:pt x="153191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180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1"/>
            <p:cNvSpPr/>
            <p:nvPr/>
          </p:nvSpPr>
          <p:spPr>
            <a:xfrm flipH="1" rot="10800000">
              <a:off x="5130341" y="2753230"/>
              <a:ext cx="3799734" cy="242494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80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1"/>
            <p:cNvSpPr/>
            <p:nvPr/>
          </p:nvSpPr>
          <p:spPr>
            <a:xfrm flipH="1" rot="10800000">
              <a:off x="5282741" y="2981830"/>
              <a:ext cx="3799734" cy="242494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6" name="Google Shape;166;p11"/>
          <p:cNvGrpSpPr/>
          <p:nvPr/>
        </p:nvGrpSpPr>
        <p:grpSpPr>
          <a:xfrm>
            <a:off x="-864225" y="-3626495"/>
            <a:ext cx="10377737" cy="9000393"/>
            <a:chOff x="-847175" y="-3266320"/>
            <a:chExt cx="10377737" cy="9000393"/>
          </a:xfrm>
        </p:grpSpPr>
        <p:sp>
          <p:nvSpPr>
            <p:cNvPr id="167" name="Google Shape;167;p11"/>
            <p:cNvSpPr/>
            <p:nvPr/>
          </p:nvSpPr>
          <p:spPr>
            <a:xfrm rot="-1629650">
              <a:off x="-51725" y="-1569951"/>
              <a:ext cx="8786836" cy="560765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2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1"/>
            <p:cNvSpPr/>
            <p:nvPr/>
          </p:nvSpPr>
          <p:spPr>
            <a:xfrm>
              <a:off x="6096050" y="0"/>
              <a:ext cx="3047950" cy="2724400"/>
            </a:xfrm>
            <a:custGeom>
              <a:rect b="b" l="l" r="r" t="t"/>
              <a:pathLst>
                <a:path extrusionOk="0" h="108976" w="121918">
                  <a:moveTo>
                    <a:pt x="1" y="0"/>
                  </a:moveTo>
                  <a:cubicBezTo>
                    <a:pt x="695" y="8731"/>
                    <a:pt x="5286" y="45088"/>
                    <a:pt x="34032" y="57052"/>
                  </a:cubicBezTo>
                  <a:cubicBezTo>
                    <a:pt x="47215" y="62540"/>
                    <a:pt x="63815" y="60319"/>
                    <a:pt x="74911" y="68644"/>
                  </a:cubicBezTo>
                  <a:cubicBezTo>
                    <a:pt x="86074" y="77016"/>
                    <a:pt x="87845" y="92179"/>
                    <a:pt x="98735" y="100828"/>
                  </a:cubicBezTo>
                  <a:cubicBezTo>
                    <a:pt x="105057" y="105847"/>
                    <a:pt x="113512" y="107905"/>
                    <a:pt x="121918" y="108975"/>
                  </a:cubicBezTo>
                  <a:lnTo>
                    <a:pt x="12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1"/>
            <p:cNvSpPr/>
            <p:nvPr/>
          </p:nvSpPr>
          <p:spPr>
            <a:xfrm>
              <a:off x="6248450" y="-152400"/>
              <a:ext cx="3047950" cy="2724400"/>
            </a:xfrm>
            <a:custGeom>
              <a:rect b="b" l="l" r="r" t="t"/>
              <a:pathLst>
                <a:path extrusionOk="0" h="108976" w="121918">
                  <a:moveTo>
                    <a:pt x="1" y="0"/>
                  </a:moveTo>
                  <a:cubicBezTo>
                    <a:pt x="695" y="8731"/>
                    <a:pt x="5286" y="45088"/>
                    <a:pt x="34032" y="57052"/>
                  </a:cubicBezTo>
                  <a:cubicBezTo>
                    <a:pt x="47215" y="62540"/>
                    <a:pt x="63815" y="60319"/>
                    <a:pt x="74911" y="68644"/>
                  </a:cubicBezTo>
                  <a:cubicBezTo>
                    <a:pt x="86074" y="77016"/>
                    <a:pt x="87845" y="92179"/>
                    <a:pt x="98735" y="100828"/>
                  </a:cubicBezTo>
                  <a:cubicBezTo>
                    <a:pt x="105057" y="105847"/>
                    <a:pt x="113512" y="107905"/>
                    <a:pt x="121918" y="108975"/>
                  </a:cubicBezTo>
                  <a:lnTo>
                    <a:pt x="121918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1"/>
            <p:cNvSpPr/>
            <p:nvPr/>
          </p:nvSpPr>
          <p:spPr>
            <a:xfrm flipH="1">
              <a:off x="180" y="0"/>
              <a:ext cx="2932021" cy="1327372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1"/>
            <p:cNvSpPr/>
            <p:nvPr/>
          </p:nvSpPr>
          <p:spPr>
            <a:xfrm flipH="1">
              <a:off x="-152220" y="-152400"/>
              <a:ext cx="2932021" cy="1327372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72" name="Google Shape;172;p11"/>
            <p:cNvGrpSpPr/>
            <p:nvPr/>
          </p:nvGrpSpPr>
          <p:grpSpPr>
            <a:xfrm>
              <a:off x="3139325" y="500575"/>
              <a:ext cx="557825" cy="635475"/>
              <a:chOff x="3217150" y="539500"/>
              <a:chExt cx="557825" cy="635475"/>
            </a:xfrm>
          </p:grpSpPr>
          <p:sp>
            <p:nvSpPr>
              <p:cNvPr id="173" name="Google Shape;173;p11"/>
              <p:cNvSpPr/>
              <p:nvPr/>
            </p:nvSpPr>
            <p:spPr>
              <a:xfrm>
                <a:off x="3217150" y="694975"/>
                <a:ext cx="480000" cy="4800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4" name="Google Shape;174;p11"/>
              <p:cNvSpPr/>
              <p:nvPr/>
            </p:nvSpPr>
            <p:spPr>
              <a:xfrm>
                <a:off x="3294975" y="539500"/>
                <a:ext cx="480000" cy="480000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3"/>
          <p:cNvSpPr txBox="1"/>
          <p:nvPr>
            <p:ph type="title"/>
          </p:nvPr>
        </p:nvSpPr>
        <p:spPr>
          <a:xfrm>
            <a:off x="713650" y="463300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178" name="Google Shape;178;p13"/>
          <p:cNvSpPr txBox="1"/>
          <p:nvPr>
            <p:ph hasCustomPrompt="1" idx="2" type="title"/>
          </p:nvPr>
        </p:nvSpPr>
        <p:spPr>
          <a:xfrm>
            <a:off x="1401038" y="1845750"/>
            <a:ext cx="1029000" cy="6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/>
          <p:nvPr>
            <p:ph idx="1" type="subTitle"/>
          </p:nvPr>
        </p:nvSpPr>
        <p:spPr>
          <a:xfrm>
            <a:off x="2430038" y="1947075"/>
            <a:ext cx="14364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180" name="Google Shape;180;p13"/>
          <p:cNvSpPr txBox="1"/>
          <p:nvPr>
            <p:ph hasCustomPrompt="1" idx="3" type="title"/>
          </p:nvPr>
        </p:nvSpPr>
        <p:spPr>
          <a:xfrm>
            <a:off x="1401038" y="3466525"/>
            <a:ext cx="1029000" cy="6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1" name="Google Shape;181;p13"/>
          <p:cNvSpPr txBox="1"/>
          <p:nvPr>
            <p:ph idx="4" type="subTitle"/>
          </p:nvPr>
        </p:nvSpPr>
        <p:spPr>
          <a:xfrm>
            <a:off x="2430038" y="3567850"/>
            <a:ext cx="14364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182" name="Google Shape;182;p13"/>
          <p:cNvSpPr txBox="1"/>
          <p:nvPr>
            <p:ph hasCustomPrompt="1" idx="5" type="title"/>
          </p:nvPr>
        </p:nvSpPr>
        <p:spPr>
          <a:xfrm>
            <a:off x="5277563" y="1845750"/>
            <a:ext cx="1029000" cy="6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3" name="Google Shape;183;p13"/>
          <p:cNvSpPr txBox="1"/>
          <p:nvPr>
            <p:ph idx="6" type="subTitle"/>
          </p:nvPr>
        </p:nvSpPr>
        <p:spPr>
          <a:xfrm>
            <a:off x="6306563" y="1947075"/>
            <a:ext cx="14364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184" name="Google Shape;184;p13"/>
          <p:cNvSpPr txBox="1"/>
          <p:nvPr>
            <p:ph hasCustomPrompt="1" idx="7" type="title"/>
          </p:nvPr>
        </p:nvSpPr>
        <p:spPr>
          <a:xfrm>
            <a:off x="5277563" y="3466525"/>
            <a:ext cx="1029000" cy="63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5" name="Google Shape;185;p13"/>
          <p:cNvSpPr txBox="1"/>
          <p:nvPr>
            <p:ph idx="8" type="subTitle"/>
          </p:nvPr>
        </p:nvSpPr>
        <p:spPr>
          <a:xfrm>
            <a:off x="6306563" y="3567850"/>
            <a:ext cx="14364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186" name="Google Shape;186;p13"/>
          <p:cNvSpPr/>
          <p:nvPr/>
        </p:nvSpPr>
        <p:spPr>
          <a:xfrm>
            <a:off x="6370450" y="-1234525"/>
            <a:ext cx="3047950" cy="2724400"/>
          </a:xfrm>
          <a:custGeom>
            <a:rect b="b" l="l" r="r" t="t"/>
            <a:pathLst>
              <a:path extrusionOk="0" h="108976" w="121918">
                <a:moveTo>
                  <a:pt x="1" y="0"/>
                </a:moveTo>
                <a:cubicBezTo>
                  <a:pt x="695" y="8731"/>
                  <a:pt x="5286" y="45088"/>
                  <a:pt x="34032" y="57052"/>
                </a:cubicBezTo>
                <a:cubicBezTo>
                  <a:pt x="47215" y="62540"/>
                  <a:pt x="63815" y="60319"/>
                  <a:pt x="74911" y="68644"/>
                </a:cubicBezTo>
                <a:cubicBezTo>
                  <a:pt x="86074" y="77016"/>
                  <a:pt x="87845" y="92179"/>
                  <a:pt x="98735" y="100828"/>
                </a:cubicBezTo>
                <a:cubicBezTo>
                  <a:pt x="105057" y="105847"/>
                  <a:pt x="113512" y="107905"/>
                  <a:pt x="121918" y="108975"/>
                </a:cubicBezTo>
                <a:lnTo>
                  <a:pt x="12191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chemeClr val="dk1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13"/>
          <p:cNvSpPr/>
          <p:nvPr/>
        </p:nvSpPr>
        <p:spPr>
          <a:xfrm>
            <a:off x="6522850" y="-1386925"/>
            <a:ext cx="3047950" cy="2724400"/>
          </a:xfrm>
          <a:custGeom>
            <a:rect b="b" l="l" r="r" t="t"/>
            <a:pathLst>
              <a:path extrusionOk="0" h="108976" w="121918">
                <a:moveTo>
                  <a:pt x="1" y="0"/>
                </a:moveTo>
                <a:cubicBezTo>
                  <a:pt x="695" y="8731"/>
                  <a:pt x="5286" y="45088"/>
                  <a:pt x="34032" y="57052"/>
                </a:cubicBezTo>
                <a:cubicBezTo>
                  <a:pt x="47215" y="62540"/>
                  <a:pt x="63815" y="60319"/>
                  <a:pt x="74911" y="68644"/>
                </a:cubicBezTo>
                <a:cubicBezTo>
                  <a:pt x="86074" y="77016"/>
                  <a:pt x="87845" y="92179"/>
                  <a:pt x="98735" y="100828"/>
                </a:cubicBezTo>
                <a:cubicBezTo>
                  <a:pt x="105057" y="105847"/>
                  <a:pt x="113512" y="107905"/>
                  <a:pt x="121918" y="108975"/>
                </a:cubicBezTo>
                <a:lnTo>
                  <a:pt x="121918" y="0"/>
                </a:ln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13"/>
          <p:cNvSpPr/>
          <p:nvPr/>
        </p:nvSpPr>
        <p:spPr>
          <a:xfrm>
            <a:off x="-36674" y="3745325"/>
            <a:ext cx="2799975" cy="1398175"/>
          </a:xfrm>
          <a:custGeom>
            <a:rect b="b" l="l" r="r" t="t"/>
            <a:pathLst>
              <a:path extrusionOk="0" h="55927" w="111999">
                <a:moveTo>
                  <a:pt x="0" y="0"/>
                </a:moveTo>
                <a:lnTo>
                  <a:pt x="0" y="55927"/>
                </a:lnTo>
                <a:lnTo>
                  <a:pt x="111998" y="55927"/>
                </a:lnTo>
                <a:cubicBezTo>
                  <a:pt x="105615" y="48767"/>
                  <a:pt x="96437" y="43514"/>
                  <a:pt x="86333" y="41524"/>
                </a:cubicBezTo>
                <a:cubicBezTo>
                  <a:pt x="71670" y="38637"/>
                  <a:pt x="54982" y="42051"/>
                  <a:pt x="42366" y="34870"/>
                </a:cubicBezTo>
                <a:cubicBezTo>
                  <a:pt x="29676" y="27648"/>
                  <a:pt x="25841" y="12139"/>
                  <a:pt x="13396" y="4593"/>
                </a:cubicBezTo>
                <a:cubicBezTo>
                  <a:pt x="9379" y="2157"/>
                  <a:pt x="4800" y="761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17160000" dist="19050">
              <a:schemeClr val="dk1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3"/>
          <p:cNvSpPr/>
          <p:nvPr/>
        </p:nvSpPr>
        <p:spPr>
          <a:xfrm flipH="1" rot="-5400000">
            <a:off x="7517623" y="693679"/>
            <a:ext cx="2624896" cy="1085137"/>
          </a:xfrm>
          <a:custGeom>
            <a:rect b="b" l="l" r="r" t="t"/>
            <a:pathLst>
              <a:path extrusionOk="0" h="35899" w="86838">
                <a:moveTo>
                  <a:pt x="0" y="0"/>
                </a:moveTo>
                <a:lnTo>
                  <a:pt x="0" y="35899"/>
                </a:lnTo>
                <a:lnTo>
                  <a:pt x="86837" y="35899"/>
                </a:lnTo>
                <a:cubicBezTo>
                  <a:pt x="83288" y="34495"/>
                  <a:pt x="80040" y="32322"/>
                  <a:pt x="77452" y="29479"/>
                </a:cubicBezTo>
                <a:cubicBezTo>
                  <a:pt x="72789" y="24355"/>
                  <a:pt x="70244" y="17412"/>
                  <a:pt x="65077" y="12812"/>
                </a:cubicBezTo>
                <a:cubicBezTo>
                  <a:pt x="59475" y="7825"/>
                  <a:pt x="51725" y="6407"/>
                  <a:pt x="44178" y="6407"/>
                </a:cubicBezTo>
                <a:cubicBezTo>
                  <a:pt x="43112" y="6407"/>
                  <a:pt x="42051" y="6435"/>
                  <a:pt x="41001" y="6486"/>
                </a:cubicBezTo>
                <a:cubicBezTo>
                  <a:pt x="35121" y="6768"/>
                  <a:pt x="29206" y="7612"/>
                  <a:pt x="23345" y="7612"/>
                </a:cubicBezTo>
                <a:cubicBezTo>
                  <a:pt x="20739" y="7612"/>
                  <a:pt x="18144" y="7445"/>
                  <a:pt x="15567" y="6988"/>
                </a:cubicBezTo>
                <a:cubicBezTo>
                  <a:pt x="9921" y="5988"/>
                  <a:pt x="4553" y="3533"/>
                  <a:pt x="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rotWithShape="0" algn="bl" dir="5400000" dist="19050">
              <a:schemeClr val="dk1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3"/>
          <p:cNvSpPr/>
          <p:nvPr/>
        </p:nvSpPr>
        <p:spPr>
          <a:xfrm>
            <a:off x="-112874" y="3821525"/>
            <a:ext cx="2799975" cy="1398175"/>
          </a:xfrm>
          <a:custGeom>
            <a:rect b="b" l="l" r="r" t="t"/>
            <a:pathLst>
              <a:path extrusionOk="0" h="55927" w="111999">
                <a:moveTo>
                  <a:pt x="0" y="0"/>
                </a:moveTo>
                <a:lnTo>
                  <a:pt x="0" y="55927"/>
                </a:lnTo>
                <a:lnTo>
                  <a:pt x="111998" y="55927"/>
                </a:lnTo>
                <a:cubicBezTo>
                  <a:pt x="105615" y="48767"/>
                  <a:pt x="96437" y="43514"/>
                  <a:pt x="86333" y="41524"/>
                </a:cubicBezTo>
                <a:cubicBezTo>
                  <a:pt x="71670" y="38637"/>
                  <a:pt x="54982" y="42051"/>
                  <a:pt x="42366" y="34870"/>
                </a:cubicBezTo>
                <a:cubicBezTo>
                  <a:pt x="29676" y="27648"/>
                  <a:pt x="25841" y="12139"/>
                  <a:pt x="13396" y="4593"/>
                </a:cubicBezTo>
                <a:cubicBezTo>
                  <a:pt x="9379" y="2157"/>
                  <a:pt x="4800" y="761"/>
                  <a:pt x="0" y="0"/>
                </a:cubicBez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4"/>
          <p:cNvSpPr txBox="1"/>
          <p:nvPr>
            <p:ph type="title"/>
          </p:nvPr>
        </p:nvSpPr>
        <p:spPr>
          <a:xfrm>
            <a:off x="2044257" y="2887903"/>
            <a:ext cx="5055000" cy="6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193" name="Google Shape;193;p14"/>
          <p:cNvSpPr txBox="1"/>
          <p:nvPr>
            <p:ph idx="1" type="subTitle"/>
          </p:nvPr>
        </p:nvSpPr>
        <p:spPr>
          <a:xfrm>
            <a:off x="2044750" y="1583900"/>
            <a:ext cx="5055000" cy="128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  <p:grpSp>
        <p:nvGrpSpPr>
          <p:cNvPr id="194" name="Google Shape;194;p14"/>
          <p:cNvGrpSpPr/>
          <p:nvPr/>
        </p:nvGrpSpPr>
        <p:grpSpPr>
          <a:xfrm rot="5400000">
            <a:off x="-492564" y="844350"/>
            <a:ext cx="4219090" cy="6195288"/>
            <a:chOff x="5182786" y="-883900"/>
            <a:chExt cx="4219090" cy="6195288"/>
          </a:xfrm>
        </p:grpSpPr>
        <p:sp>
          <p:nvSpPr>
            <p:cNvPr id="195" name="Google Shape;195;p14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626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1626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5400000">
              <a:off x="6160738" y="2077650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1626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rot="5400000">
              <a:off x="8183963" y="2706863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14"/>
          <p:cNvGrpSpPr/>
          <p:nvPr/>
        </p:nvGrpSpPr>
        <p:grpSpPr>
          <a:xfrm rot="-5400000">
            <a:off x="4715761" y="-1750075"/>
            <a:ext cx="4219090" cy="6195288"/>
            <a:chOff x="5182786" y="-883900"/>
            <a:chExt cx="4219090" cy="6195288"/>
          </a:xfrm>
        </p:grpSpPr>
        <p:sp>
          <p:nvSpPr>
            <p:cNvPr id="201" name="Google Shape;201;p14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4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 rot="5400000">
              <a:off x="6160738" y="2077650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 rot="5400000">
              <a:off x="8183963" y="2706863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6" name="Google Shape;206;p14"/>
          <p:cNvGrpSpPr/>
          <p:nvPr/>
        </p:nvGrpSpPr>
        <p:grpSpPr>
          <a:xfrm flipH="1" rot="10800000">
            <a:off x="8271084" y="4357646"/>
            <a:ext cx="618200" cy="592800"/>
            <a:chOff x="5577950" y="722125"/>
            <a:chExt cx="618200" cy="592800"/>
          </a:xfrm>
        </p:grpSpPr>
        <p:sp>
          <p:nvSpPr>
            <p:cNvPr id="207" name="Google Shape;207;p14"/>
            <p:cNvSpPr/>
            <p:nvPr/>
          </p:nvSpPr>
          <p:spPr>
            <a:xfrm rot="5400000">
              <a:off x="5578100" y="790975"/>
              <a:ext cx="523800" cy="52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4"/>
            <p:cNvSpPr/>
            <p:nvPr/>
          </p:nvSpPr>
          <p:spPr>
            <a:xfrm rot="5400000">
              <a:off x="5672200" y="721975"/>
              <a:ext cx="523800" cy="5241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9" name="Google Shape;209;p14"/>
          <p:cNvGrpSpPr/>
          <p:nvPr/>
        </p:nvGrpSpPr>
        <p:grpSpPr>
          <a:xfrm>
            <a:off x="-438200" y="226200"/>
            <a:ext cx="1278159" cy="1414496"/>
            <a:chOff x="603800" y="314400"/>
            <a:chExt cx="1278159" cy="1414496"/>
          </a:xfrm>
        </p:grpSpPr>
        <p:sp>
          <p:nvSpPr>
            <p:cNvPr id="210" name="Google Shape;210;p14"/>
            <p:cNvSpPr/>
            <p:nvPr/>
          </p:nvSpPr>
          <p:spPr>
            <a:xfrm rot="-5400000">
              <a:off x="604100" y="314100"/>
              <a:ext cx="1113600" cy="11142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11" name="Google Shape;211;p14"/>
            <p:cNvGrpSpPr/>
            <p:nvPr/>
          </p:nvGrpSpPr>
          <p:grpSpPr>
            <a:xfrm rot="10800000">
              <a:off x="1263759" y="1136096"/>
              <a:ext cx="618200" cy="592800"/>
              <a:chOff x="5577950" y="722125"/>
              <a:chExt cx="618200" cy="592800"/>
            </a:xfrm>
          </p:grpSpPr>
          <p:sp>
            <p:nvSpPr>
              <p:cNvPr id="212" name="Google Shape;212;p14"/>
              <p:cNvSpPr/>
              <p:nvPr/>
            </p:nvSpPr>
            <p:spPr>
              <a:xfrm rot="5400000">
                <a:off x="5578100" y="790975"/>
                <a:ext cx="523800" cy="52410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 dir="5400000" dist="19050">
                  <a:schemeClr val="dk1">
                    <a:alpha val="3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4"/>
              <p:cNvSpPr/>
              <p:nvPr/>
            </p:nvSpPr>
            <p:spPr>
              <a:xfrm rot="5400000">
                <a:off x="5672200" y="721975"/>
                <a:ext cx="523800" cy="524100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IG_NUMBER_1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5"/>
          <p:cNvSpPr txBox="1"/>
          <p:nvPr>
            <p:ph hasCustomPrompt="1" type="title"/>
          </p:nvPr>
        </p:nvSpPr>
        <p:spPr>
          <a:xfrm>
            <a:off x="1264500" y="821000"/>
            <a:ext cx="3307500" cy="10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6" name="Google Shape;216;p15"/>
          <p:cNvSpPr txBox="1"/>
          <p:nvPr>
            <p:ph idx="1" type="subTitle"/>
          </p:nvPr>
        </p:nvSpPr>
        <p:spPr>
          <a:xfrm>
            <a:off x="1264500" y="1885375"/>
            <a:ext cx="3305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7" name="Google Shape;217;p15"/>
          <p:cNvSpPr txBox="1"/>
          <p:nvPr>
            <p:ph hasCustomPrompt="1" idx="2" type="title"/>
          </p:nvPr>
        </p:nvSpPr>
        <p:spPr>
          <a:xfrm>
            <a:off x="4572004" y="821000"/>
            <a:ext cx="3307500" cy="10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8" name="Google Shape;218;p15"/>
          <p:cNvSpPr txBox="1"/>
          <p:nvPr>
            <p:ph idx="3" type="subTitle"/>
          </p:nvPr>
        </p:nvSpPr>
        <p:spPr>
          <a:xfrm>
            <a:off x="4572004" y="1885375"/>
            <a:ext cx="3305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19" name="Google Shape;219;p15"/>
          <p:cNvSpPr txBox="1"/>
          <p:nvPr>
            <p:ph hasCustomPrompt="1" idx="4" type="title"/>
          </p:nvPr>
        </p:nvSpPr>
        <p:spPr>
          <a:xfrm>
            <a:off x="1264500" y="2907425"/>
            <a:ext cx="3307500" cy="10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0" name="Google Shape;220;p15"/>
          <p:cNvSpPr txBox="1"/>
          <p:nvPr>
            <p:ph idx="5" type="subTitle"/>
          </p:nvPr>
        </p:nvSpPr>
        <p:spPr>
          <a:xfrm>
            <a:off x="1264500" y="3971800"/>
            <a:ext cx="3305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1" name="Google Shape;221;p15"/>
          <p:cNvSpPr txBox="1"/>
          <p:nvPr>
            <p:ph hasCustomPrompt="1" idx="6" type="title"/>
          </p:nvPr>
        </p:nvSpPr>
        <p:spPr>
          <a:xfrm>
            <a:off x="4572004" y="2907425"/>
            <a:ext cx="3307500" cy="10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2" name="Google Shape;222;p15"/>
          <p:cNvSpPr txBox="1"/>
          <p:nvPr>
            <p:ph idx="7" type="subTitle"/>
          </p:nvPr>
        </p:nvSpPr>
        <p:spPr>
          <a:xfrm>
            <a:off x="4572004" y="3971800"/>
            <a:ext cx="3305100" cy="3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23" name="Google Shape;223;p15"/>
          <p:cNvGrpSpPr/>
          <p:nvPr/>
        </p:nvGrpSpPr>
        <p:grpSpPr>
          <a:xfrm>
            <a:off x="6917700" y="-262675"/>
            <a:ext cx="3696275" cy="5509825"/>
            <a:chOff x="6753000" y="-228600"/>
            <a:chExt cx="3696275" cy="5509825"/>
          </a:xfrm>
        </p:grpSpPr>
        <p:grpSp>
          <p:nvGrpSpPr>
            <p:cNvPr id="224" name="Google Shape;224;p15"/>
            <p:cNvGrpSpPr/>
            <p:nvPr/>
          </p:nvGrpSpPr>
          <p:grpSpPr>
            <a:xfrm>
              <a:off x="6753000" y="-228600"/>
              <a:ext cx="3620075" cy="5509825"/>
              <a:chOff x="6753000" y="-228600"/>
              <a:chExt cx="3620075" cy="5509825"/>
            </a:xfrm>
          </p:grpSpPr>
          <p:sp>
            <p:nvSpPr>
              <p:cNvPr id="225" name="Google Shape;225;p15"/>
              <p:cNvSpPr/>
              <p:nvPr/>
            </p:nvSpPr>
            <p:spPr>
              <a:xfrm flipH="1" rot="-5400000">
                <a:off x="7069704" y="702813"/>
                <a:ext cx="2799975" cy="1398175"/>
              </a:xfrm>
              <a:custGeom>
                <a:rect b="b" l="l" r="r" t="t"/>
                <a:pathLst>
                  <a:path extrusionOk="0" h="55927" w="111999">
                    <a:moveTo>
                      <a:pt x="0" y="0"/>
                    </a:moveTo>
                    <a:lnTo>
                      <a:pt x="0" y="55927"/>
                    </a:lnTo>
                    <a:lnTo>
                      <a:pt x="111998" y="55927"/>
                    </a:lnTo>
                    <a:cubicBezTo>
                      <a:pt x="105615" y="48767"/>
                      <a:pt x="96437" y="43514"/>
                      <a:pt x="86333" y="41524"/>
                    </a:cubicBezTo>
                    <a:cubicBezTo>
                      <a:pt x="71670" y="38637"/>
                      <a:pt x="54982" y="42051"/>
                      <a:pt x="42366" y="34870"/>
                    </a:cubicBezTo>
                    <a:cubicBezTo>
                      <a:pt x="29676" y="27648"/>
                      <a:pt x="25841" y="12139"/>
                      <a:pt x="13396" y="4593"/>
                    </a:cubicBezTo>
                    <a:cubicBezTo>
                      <a:pt x="9379" y="2157"/>
                      <a:pt x="4800" y="76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 dir="4200000" dist="19050">
                  <a:schemeClr val="dk1">
                    <a:alpha val="3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5"/>
              <p:cNvSpPr/>
              <p:nvPr/>
            </p:nvSpPr>
            <p:spPr>
              <a:xfrm flipH="1" rot="-5400000">
                <a:off x="7222104" y="550413"/>
                <a:ext cx="2799975" cy="1398175"/>
              </a:xfrm>
              <a:custGeom>
                <a:rect b="b" l="l" r="r" t="t"/>
                <a:pathLst>
                  <a:path extrusionOk="0" h="55927" w="111999">
                    <a:moveTo>
                      <a:pt x="0" y="0"/>
                    </a:moveTo>
                    <a:lnTo>
                      <a:pt x="0" y="55927"/>
                    </a:lnTo>
                    <a:lnTo>
                      <a:pt x="111998" y="55927"/>
                    </a:lnTo>
                    <a:cubicBezTo>
                      <a:pt x="105615" y="48767"/>
                      <a:pt x="96437" y="43514"/>
                      <a:pt x="86333" y="41524"/>
                    </a:cubicBezTo>
                    <a:cubicBezTo>
                      <a:pt x="71670" y="38637"/>
                      <a:pt x="54982" y="42051"/>
                      <a:pt x="42366" y="34870"/>
                    </a:cubicBezTo>
                    <a:cubicBezTo>
                      <a:pt x="29676" y="27648"/>
                      <a:pt x="25841" y="12139"/>
                      <a:pt x="13396" y="4593"/>
                    </a:cubicBezTo>
                    <a:cubicBezTo>
                      <a:pt x="9379" y="2157"/>
                      <a:pt x="4800" y="76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 dir="4200000" dist="19050">
                  <a:schemeClr val="dk1">
                    <a:alpha val="3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5"/>
              <p:cNvSpPr/>
              <p:nvPr/>
            </p:nvSpPr>
            <p:spPr>
              <a:xfrm rot="5400000">
                <a:off x="5770025" y="754375"/>
                <a:ext cx="5433625" cy="3467675"/>
              </a:xfrm>
              <a:custGeom>
                <a:rect b="b" l="l" r="r" t="t"/>
                <a:pathLst>
                  <a:path extrusionOk="0" h="138707" w="217345">
                    <a:moveTo>
                      <a:pt x="1" y="0"/>
                    </a:moveTo>
                    <a:lnTo>
                      <a:pt x="522" y="1964"/>
                    </a:lnTo>
                    <a:cubicBezTo>
                      <a:pt x="5971" y="14509"/>
                      <a:pt x="17609" y="24210"/>
                      <a:pt x="30967" y="27340"/>
                    </a:cubicBezTo>
                    <a:cubicBezTo>
                      <a:pt x="45356" y="30713"/>
                      <a:pt x="61815" y="27089"/>
                      <a:pt x="74141" y="35220"/>
                    </a:cubicBezTo>
                    <a:cubicBezTo>
                      <a:pt x="86536" y="43397"/>
                      <a:pt x="90120" y="60706"/>
                      <a:pt x="102271" y="69242"/>
                    </a:cubicBezTo>
                    <a:cubicBezTo>
                      <a:pt x="109662" y="74432"/>
                      <a:pt x="119066" y="75541"/>
                      <a:pt x="128187" y="75541"/>
                    </a:cubicBezTo>
                    <a:cubicBezTo>
                      <a:pt x="129100" y="75541"/>
                      <a:pt x="130011" y="75530"/>
                      <a:pt x="130917" y="75511"/>
                    </a:cubicBezTo>
                    <a:cubicBezTo>
                      <a:pt x="135219" y="75419"/>
                      <a:pt x="139566" y="75186"/>
                      <a:pt x="143885" y="75186"/>
                    </a:cubicBezTo>
                    <a:cubicBezTo>
                      <a:pt x="149553" y="75186"/>
                      <a:pt x="155171" y="75587"/>
                      <a:pt x="160570" y="77236"/>
                    </a:cubicBezTo>
                    <a:cubicBezTo>
                      <a:pt x="183610" y="85752"/>
                      <a:pt x="184939" y="107126"/>
                      <a:pt x="196042" y="124091"/>
                    </a:cubicBezTo>
                    <a:cubicBezTo>
                      <a:pt x="201122" y="131855"/>
                      <a:pt x="209620" y="136236"/>
                      <a:pt x="217345" y="138706"/>
                    </a:cubicBezTo>
                    <a:lnTo>
                      <a:pt x="217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17640000" dist="19050">
                  <a:schemeClr val="dk1">
                    <a:alpha val="5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15"/>
              <p:cNvSpPr/>
              <p:nvPr/>
            </p:nvSpPr>
            <p:spPr>
              <a:xfrm rot="5400000">
                <a:off x="5922425" y="830575"/>
                <a:ext cx="5433625" cy="3467675"/>
              </a:xfrm>
              <a:custGeom>
                <a:rect b="b" l="l" r="r" t="t"/>
                <a:pathLst>
                  <a:path extrusionOk="0" h="138707" w="217345">
                    <a:moveTo>
                      <a:pt x="1" y="0"/>
                    </a:moveTo>
                    <a:lnTo>
                      <a:pt x="522" y="1964"/>
                    </a:lnTo>
                    <a:cubicBezTo>
                      <a:pt x="5971" y="14509"/>
                      <a:pt x="17609" y="24210"/>
                      <a:pt x="30967" y="27340"/>
                    </a:cubicBezTo>
                    <a:cubicBezTo>
                      <a:pt x="45356" y="30713"/>
                      <a:pt x="61815" y="27089"/>
                      <a:pt x="74141" y="35220"/>
                    </a:cubicBezTo>
                    <a:cubicBezTo>
                      <a:pt x="86536" y="43397"/>
                      <a:pt x="90120" y="60706"/>
                      <a:pt x="102271" y="69242"/>
                    </a:cubicBezTo>
                    <a:cubicBezTo>
                      <a:pt x="109662" y="74432"/>
                      <a:pt x="119066" y="75541"/>
                      <a:pt x="128187" y="75541"/>
                    </a:cubicBezTo>
                    <a:cubicBezTo>
                      <a:pt x="129100" y="75541"/>
                      <a:pt x="130011" y="75530"/>
                      <a:pt x="130917" y="75511"/>
                    </a:cubicBezTo>
                    <a:cubicBezTo>
                      <a:pt x="135219" y="75419"/>
                      <a:pt x="139566" y="75186"/>
                      <a:pt x="143885" y="75186"/>
                    </a:cubicBezTo>
                    <a:cubicBezTo>
                      <a:pt x="149553" y="75186"/>
                      <a:pt x="155171" y="75587"/>
                      <a:pt x="160570" y="77236"/>
                    </a:cubicBezTo>
                    <a:cubicBezTo>
                      <a:pt x="183610" y="85752"/>
                      <a:pt x="184939" y="107126"/>
                      <a:pt x="196042" y="124091"/>
                    </a:cubicBezTo>
                    <a:cubicBezTo>
                      <a:pt x="201122" y="131855"/>
                      <a:pt x="209620" y="136236"/>
                      <a:pt x="217345" y="138706"/>
                    </a:cubicBezTo>
                    <a:lnTo>
                      <a:pt x="217345" y="0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29" name="Google Shape;229;p15"/>
            <p:cNvSpPr/>
            <p:nvPr/>
          </p:nvSpPr>
          <p:spPr>
            <a:xfrm rot="5400000">
              <a:off x="7563100" y="2325336"/>
              <a:ext cx="3047950" cy="2724400"/>
            </a:xfrm>
            <a:custGeom>
              <a:rect b="b" l="l" r="r" t="t"/>
              <a:pathLst>
                <a:path extrusionOk="0" h="108976" w="121918">
                  <a:moveTo>
                    <a:pt x="1" y="0"/>
                  </a:moveTo>
                  <a:cubicBezTo>
                    <a:pt x="695" y="8731"/>
                    <a:pt x="5286" y="45088"/>
                    <a:pt x="34032" y="57052"/>
                  </a:cubicBezTo>
                  <a:cubicBezTo>
                    <a:pt x="47215" y="62540"/>
                    <a:pt x="63815" y="60319"/>
                    <a:pt x="74911" y="68644"/>
                  </a:cubicBezTo>
                  <a:cubicBezTo>
                    <a:pt x="86074" y="77016"/>
                    <a:pt x="87845" y="92179"/>
                    <a:pt x="98735" y="100828"/>
                  </a:cubicBezTo>
                  <a:cubicBezTo>
                    <a:pt x="105057" y="105847"/>
                    <a:pt x="113512" y="107905"/>
                    <a:pt x="121918" y="108975"/>
                  </a:cubicBezTo>
                  <a:lnTo>
                    <a:pt x="1219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7640000" dist="19050">
                <a:schemeClr val="dk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" name="Google Shape;230;p15"/>
          <p:cNvGrpSpPr/>
          <p:nvPr/>
        </p:nvGrpSpPr>
        <p:grpSpPr>
          <a:xfrm>
            <a:off x="-1435779" y="-262687"/>
            <a:ext cx="3696275" cy="5509825"/>
            <a:chOff x="-1284104" y="-259375"/>
            <a:chExt cx="3696275" cy="5509825"/>
          </a:xfrm>
        </p:grpSpPr>
        <p:grpSp>
          <p:nvGrpSpPr>
            <p:cNvPr id="231" name="Google Shape;231;p15"/>
            <p:cNvGrpSpPr/>
            <p:nvPr/>
          </p:nvGrpSpPr>
          <p:grpSpPr>
            <a:xfrm>
              <a:off x="-1207904" y="-259375"/>
              <a:ext cx="3620075" cy="5509825"/>
              <a:chOff x="-1207904" y="-259375"/>
              <a:chExt cx="3620075" cy="5509825"/>
            </a:xfrm>
          </p:grpSpPr>
          <p:sp>
            <p:nvSpPr>
              <p:cNvPr id="232" name="Google Shape;232;p15"/>
              <p:cNvSpPr/>
              <p:nvPr/>
            </p:nvSpPr>
            <p:spPr>
              <a:xfrm rot="5400000">
                <a:off x="-704509" y="672038"/>
                <a:ext cx="2799975" cy="1398175"/>
              </a:xfrm>
              <a:custGeom>
                <a:rect b="b" l="l" r="r" t="t"/>
                <a:pathLst>
                  <a:path extrusionOk="0" h="55927" w="111999">
                    <a:moveTo>
                      <a:pt x="0" y="0"/>
                    </a:moveTo>
                    <a:lnTo>
                      <a:pt x="0" y="55927"/>
                    </a:lnTo>
                    <a:lnTo>
                      <a:pt x="111998" y="55927"/>
                    </a:lnTo>
                    <a:cubicBezTo>
                      <a:pt x="105615" y="48767"/>
                      <a:pt x="96437" y="43514"/>
                      <a:pt x="86333" y="41524"/>
                    </a:cubicBezTo>
                    <a:cubicBezTo>
                      <a:pt x="71670" y="38637"/>
                      <a:pt x="54982" y="42051"/>
                      <a:pt x="42366" y="34870"/>
                    </a:cubicBezTo>
                    <a:cubicBezTo>
                      <a:pt x="29676" y="27648"/>
                      <a:pt x="25841" y="12139"/>
                      <a:pt x="13396" y="4593"/>
                    </a:cubicBezTo>
                    <a:cubicBezTo>
                      <a:pt x="9379" y="2157"/>
                      <a:pt x="4800" y="76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 dir="4200000" dist="19050">
                  <a:schemeClr val="dk1">
                    <a:alpha val="3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5"/>
              <p:cNvSpPr/>
              <p:nvPr/>
            </p:nvSpPr>
            <p:spPr>
              <a:xfrm rot="5400000">
                <a:off x="-856909" y="519638"/>
                <a:ext cx="2799975" cy="1398175"/>
              </a:xfrm>
              <a:custGeom>
                <a:rect b="b" l="l" r="r" t="t"/>
                <a:pathLst>
                  <a:path extrusionOk="0" h="55927" w="111999">
                    <a:moveTo>
                      <a:pt x="0" y="0"/>
                    </a:moveTo>
                    <a:lnTo>
                      <a:pt x="0" y="55927"/>
                    </a:lnTo>
                    <a:lnTo>
                      <a:pt x="111998" y="55927"/>
                    </a:lnTo>
                    <a:cubicBezTo>
                      <a:pt x="105615" y="48767"/>
                      <a:pt x="96437" y="43514"/>
                      <a:pt x="86333" y="41524"/>
                    </a:cubicBezTo>
                    <a:cubicBezTo>
                      <a:pt x="71670" y="38637"/>
                      <a:pt x="54982" y="42051"/>
                      <a:pt x="42366" y="34870"/>
                    </a:cubicBezTo>
                    <a:cubicBezTo>
                      <a:pt x="29676" y="27648"/>
                      <a:pt x="25841" y="12139"/>
                      <a:pt x="13396" y="4593"/>
                    </a:cubicBezTo>
                    <a:cubicBezTo>
                      <a:pt x="9379" y="2157"/>
                      <a:pt x="4800" y="761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 dir="4200000" dist="19050">
                  <a:schemeClr val="dk1">
                    <a:alpha val="3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4" name="Google Shape;234;p15"/>
              <p:cNvSpPr/>
              <p:nvPr/>
            </p:nvSpPr>
            <p:spPr>
              <a:xfrm flipH="1" rot="-5400000">
                <a:off x="-2038479" y="723600"/>
                <a:ext cx="5433625" cy="3467675"/>
              </a:xfrm>
              <a:custGeom>
                <a:rect b="b" l="l" r="r" t="t"/>
                <a:pathLst>
                  <a:path extrusionOk="0" h="138707" w="217345">
                    <a:moveTo>
                      <a:pt x="1" y="0"/>
                    </a:moveTo>
                    <a:lnTo>
                      <a:pt x="522" y="1964"/>
                    </a:lnTo>
                    <a:cubicBezTo>
                      <a:pt x="5971" y="14509"/>
                      <a:pt x="17609" y="24210"/>
                      <a:pt x="30967" y="27340"/>
                    </a:cubicBezTo>
                    <a:cubicBezTo>
                      <a:pt x="45356" y="30713"/>
                      <a:pt x="61815" y="27089"/>
                      <a:pt x="74141" y="35220"/>
                    </a:cubicBezTo>
                    <a:cubicBezTo>
                      <a:pt x="86536" y="43397"/>
                      <a:pt x="90120" y="60706"/>
                      <a:pt x="102271" y="69242"/>
                    </a:cubicBezTo>
                    <a:cubicBezTo>
                      <a:pt x="109662" y="74432"/>
                      <a:pt x="119066" y="75541"/>
                      <a:pt x="128187" y="75541"/>
                    </a:cubicBezTo>
                    <a:cubicBezTo>
                      <a:pt x="129100" y="75541"/>
                      <a:pt x="130011" y="75530"/>
                      <a:pt x="130917" y="75511"/>
                    </a:cubicBezTo>
                    <a:cubicBezTo>
                      <a:pt x="135219" y="75419"/>
                      <a:pt x="139566" y="75186"/>
                      <a:pt x="143885" y="75186"/>
                    </a:cubicBezTo>
                    <a:cubicBezTo>
                      <a:pt x="149553" y="75186"/>
                      <a:pt x="155171" y="75587"/>
                      <a:pt x="160570" y="77236"/>
                    </a:cubicBezTo>
                    <a:cubicBezTo>
                      <a:pt x="183610" y="85752"/>
                      <a:pt x="184939" y="107126"/>
                      <a:pt x="196042" y="124091"/>
                    </a:cubicBezTo>
                    <a:cubicBezTo>
                      <a:pt x="201122" y="131855"/>
                      <a:pt x="209620" y="136236"/>
                      <a:pt x="217345" y="138706"/>
                    </a:cubicBezTo>
                    <a:lnTo>
                      <a:pt x="21734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  <a:effectLst>
                <a:outerShdw blurRad="57150" rotWithShape="0" algn="bl" dir="14400000" dist="19050">
                  <a:schemeClr val="dk1">
                    <a:alpha val="6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5" name="Google Shape;235;p15"/>
              <p:cNvSpPr/>
              <p:nvPr/>
            </p:nvSpPr>
            <p:spPr>
              <a:xfrm flipH="1" rot="-5400000">
                <a:off x="-2190879" y="799800"/>
                <a:ext cx="5433625" cy="3467675"/>
              </a:xfrm>
              <a:custGeom>
                <a:rect b="b" l="l" r="r" t="t"/>
                <a:pathLst>
                  <a:path extrusionOk="0" h="138707" w="217345">
                    <a:moveTo>
                      <a:pt x="1" y="0"/>
                    </a:moveTo>
                    <a:lnTo>
                      <a:pt x="522" y="1964"/>
                    </a:lnTo>
                    <a:cubicBezTo>
                      <a:pt x="5971" y="14509"/>
                      <a:pt x="17609" y="24210"/>
                      <a:pt x="30967" y="27340"/>
                    </a:cubicBezTo>
                    <a:cubicBezTo>
                      <a:pt x="45356" y="30713"/>
                      <a:pt x="61815" y="27089"/>
                      <a:pt x="74141" y="35220"/>
                    </a:cubicBezTo>
                    <a:cubicBezTo>
                      <a:pt x="86536" y="43397"/>
                      <a:pt x="90120" y="60706"/>
                      <a:pt x="102271" y="69242"/>
                    </a:cubicBezTo>
                    <a:cubicBezTo>
                      <a:pt x="109662" y="74432"/>
                      <a:pt x="119066" y="75541"/>
                      <a:pt x="128187" y="75541"/>
                    </a:cubicBezTo>
                    <a:cubicBezTo>
                      <a:pt x="129100" y="75541"/>
                      <a:pt x="130011" y="75530"/>
                      <a:pt x="130917" y="75511"/>
                    </a:cubicBezTo>
                    <a:cubicBezTo>
                      <a:pt x="135219" y="75419"/>
                      <a:pt x="139566" y="75186"/>
                      <a:pt x="143885" y="75186"/>
                    </a:cubicBezTo>
                    <a:cubicBezTo>
                      <a:pt x="149553" y="75186"/>
                      <a:pt x="155171" y="75587"/>
                      <a:pt x="160570" y="77236"/>
                    </a:cubicBezTo>
                    <a:cubicBezTo>
                      <a:pt x="183610" y="85752"/>
                      <a:pt x="184939" y="107126"/>
                      <a:pt x="196042" y="124091"/>
                    </a:cubicBezTo>
                    <a:cubicBezTo>
                      <a:pt x="201122" y="131855"/>
                      <a:pt x="209620" y="136236"/>
                      <a:pt x="217345" y="138706"/>
                    </a:cubicBezTo>
                    <a:lnTo>
                      <a:pt x="217345" y="0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6" name="Google Shape;236;p15"/>
            <p:cNvSpPr/>
            <p:nvPr/>
          </p:nvSpPr>
          <p:spPr>
            <a:xfrm flipH="1" rot="-5400000">
              <a:off x="-1445879" y="2331900"/>
              <a:ext cx="3047950" cy="2724400"/>
            </a:xfrm>
            <a:custGeom>
              <a:rect b="b" l="l" r="r" t="t"/>
              <a:pathLst>
                <a:path extrusionOk="0" h="108976" w="121918">
                  <a:moveTo>
                    <a:pt x="1" y="0"/>
                  </a:moveTo>
                  <a:cubicBezTo>
                    <a:pt x="695" y="8731"/>
                    <a:pt x="5286" y="45088"/>
                    <a:pt x="34032" y="57052"/>
                  </a:cubicBezTo>
                  <a:cubicBezTo>
                    <a:pt x="47215" y="62540"/>
                    <a:pt x="63815" y="60319"/>
                    <a:pt x="74911" y="68644"/>
                  </a:cubicBezTo>
                  <a:cubicBezTo>
                    <a:pt x="86074" y="77016"/>
                    <a:pt x="87845" y="92179"/>
                    <a:pt x="98735" y="100828"/>
                  </a:cubicBezTo>
                  <a:cubicBezTo>
                    <a:pt x="105057" y="105847"/>
                    <a:pt x="113512" y="107905"/>
                    <a:pt x="121918" y="108975"/>
                  </a:cubicBezTo>
                  <a:lnTo>
                    <a:pt x="12191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14400000" dist="19050">
                <a:schemeClr val="dk1">
                  <a:alpha val="6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6"/>
          <p:cNvSpPr txBox="1"/>
          <p:nvPr>
            <p:ph type="title"/>
          </p:nvPr>
        </p:nvSpPr>
        <p:spPr>
          <a:xfrm>
            <a:off x="713650" y="463300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9" name="Google Shape;239;p16"/>
          <p:cNvSpPr txBox="1"/>
          <p:nvPr>
            <p:ph idx="1" type="subTitle"/>
          </p:nvPr>
        </p:nvSpPr>
        <p:spPr>
          <a:xfrm>
            <a:off x="805063" y="2216927"/>
            <a:ext cx="19308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40" name="Google Shape;240;p16"/>
          <p:cNvSpPr txBox="1"/>
          <p:nvPr>
            <p:ph idx="2" type="subTitle"/>
          </p:nvPr>
        </p:nvSpPr>
        <p:spPr>
          <a:xfrm>
            <a:off x="805075" y="2597927"/>
            <a:ext cx="1930800" cy="14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1" name="Google Shape;241;p16"/>
          <p:cNvSpPr txBox="1"/>
          <p:nvPr>
            <p:ph idx="3" type="subTitle"/>
          </p:nvPr>
        </p:nvSpPr>
        <p:spPr>
          <a:xfrm>
            <a:off x="3606488" y="2216927"/>
            <a:ext cx="19308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42" name="Google Shape;242;p16"/>
          <p:cNvSpPr txBox="1"/>
          <p:nvPr>
            <p:ph idx="4" type="subTitle"/>
          </p:nvPr>
        </p:nvSpPr>
        <p:spPr>
          <a:xfrm>
            <a:off x="3606492" y="2597927"/>
            <a:ext cx="1930800" cy="14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43" name="Google Shape;243;p16"/>
          <p:cNvSpPr txBox="1"/>
          <p:nvPr>
            <p:ph idx="5" type="subTitle"/>
          </p:nvPr>
        </p:nvSpPr>
        <p:spPr>
          <a:xfrm>
            <a:off x="6408036" y="2216927"/>
            <a:ext cx="19308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44" name="Google Shape;244;p16"/>
          <p:cNvSpPr txBox="1"/>
          <p:nvPr>
            <p:ph idx="6" type="subTitle"/>
          </p:nvPr>
        </p:nvSpPr>
        <p:spPr>
          <a:xfrm>
            <a:off x="6408031" y="2597927"/>
            <a:ext cx="1930800" cy="146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45" name="Google Shape;245;p16"/>
          <p:cNvGrpSpPr/>
          <p:nvPr/>
        </p:nvGrpSpPr>
        <p:grpSpPr>
          <a:xfrm>
            <a:off x="-341474" y="3936597"/>
            <a:ext cx="2859251" cy="1524721"/>
            <a:chOff x="-304800" y="3923625"/>
            <a:chExt cx="2859251" cy="1524721"/>
          </a:xfrm>
        </p:grpSpPr>
        <p:sp>
          <p:nvSpPr>
            <p:cNvPr id="246" name="Google Shape;246;p16"/>
            <p:cNvSpPr/>
            <p:nvPr/>
          </p:nvSpPr>
          <p:spPr>
            <a:xfrm>
              <a:off x="0" y="3923625"/>
              <a:ext cx="2554451" cy="1219921"/>
            </a:xfrm>
            <a:custGeom>
              <a:rect b="b" l="l" r="r" t="t"/>
              <a:pathLst>
                <a:path extrusionOk="0" h="68038" w="142468">
                  <a:moveTo>
                    <a:pt x="0" y="1"/>
                  </a:moveTo>
                  <a:lnTo>
                    <a:pt x="0" y="68038"/>
                  </a:lnTo>
                  <a:lnTo>
                    <a:pt x="142468" y="68038"/>
                  </a:lnTo>
                  <a:lnTo>
                    <a:pt x="142045" y="66677"/>
                  </a:lnTo>
                  <a:cubicBezTo>
                    <a:pt x="136420" y="55463"/>
                    <a:pt x="124589" y="46866"/>
                    <a:pt x="111098" y="44186"/>
                  </a:cubicBezTo>
                  <a:cubicBezTo>
                    <a:pt x="96566" y="41299"/>
                    <a:pt x="80028" y="44713"/>
                    <a:pt x="67524" y="37532"/>
                  </a:cubicBezTo>
                  <a:cubicBezTo>
                    <a:pt x="54946" y="30309"/>
                    <a:pt x="51083" y="16422"/>
                    <a:pt x="38749" y="8877"/>
                  </a:cubicBezTo>
                  <a:cubicBezTo>
                    <a:pt x="30495" y="3828"/>
                    <a:pt x="18956" y="2114"/>
                    <a:pt x="8946" y="1607"/>
                  </a:cubicBezTo>
                  <a:cubicBezTo>
                    <a:pt x="5846" y="1451"/>
                    <a:pt x="2837" y="869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64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-152400" y="4076025"/>
              <a:ext cx="2554451" cy="1219921"/>
            </a:xfrm>
            <a:custGeom>
              <a:rect b="b" l="l" r="r" t="t"/>
              <a:pathLst>
                <a:path extrusionOk="0" h="68038" w="142468">
                  <a:moveTo>
                    <a:pt x="0" y="1"/>
                  </a:moveTo>
                  <a:lnTo>
                    <a:pt x="0" y="68038"/>
                  </a:lnTo>
                  <a:lnTo>
                    <a:pt x="142468" y="68038"/>
                  </a:lnTo>
                  <a:lnTo>
                    <a:pt x="142045" y="66677"/>
                  </a:lnTo>
                  <a:cubicBezTo>
                    <a:pt x="136420" y="55463"/>
                    <a:pt x="124589" y="46866"/>
                    <a:pt x="111098" y="44186"/>
                  </a:cubicBezTo>
                  <a:cubicBezTo>
                    <a:pt x="96566" y="41299"/>
                    <a:pt x="80028" y="44713"/>
                    <a:pt x="67524" y="37532"/>
                  </a:cubicBezTo>
                  <a:cubicBezTo>
                    <a:pt x="54946" y="30309"/>
                    <a:pt x="51083" y="16422"/>
                    <a:pt x="38749" y="8877"/>
                  </a:cubicBezTo>
                  <a:cubicBezTo>
                    <a:pt x="30495" y="3828"/>
                    <a:pt x="18956" y="2114"/>
                    <a:pt x="8946" y="1607"/>
                  </a:cubicBezTo>
                  <a:cubicBezTo>
                    <a:pt x="5846" y="1451"/>
                    <a:pt x="2837" y="869"/>
                    <a:pt x="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164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-304800" y="4228425"/>
              <a:ext cx="2554451" cy="1219921"/>
            </a:xfrm>
            <a:custGeom>
              <a:rect b="b" l="l" r="r" t="t"/>
              <a:pathLst>
                <a:path extrusionOk="0" h="68038" w="142468">
                  <a:moveTo>
                    <a:pt x="0" y="1"/>
                  </a:moveTo>
                  <a:lnTo>
                    <a:pt x="0" y="68038"/>
                  </a:lnTo>
                  <a:lnTo>
                    <a:pt x="142468" y="68038"/>
                  </a:lnTo>
                  <a:lnTo>
                    <a:pt x="142045" y="66677"/>
                  </a:lnTo>
                  <a:cubicBezTo>
                    <a:pt x="136420" y="55463"/>
                    <a:pt x="124589" y="46866"/>
                    <a:pt x="111098" y="44186"/>
                  </a:cubicBezTo>
                  <a:cubicBezTo>
                    <a:pt x="96566" y="41299"/>
                    <a:pt x="80028" y="44713"/>
                    <a:pt x="67524" y="37532"/>
                  </a:cubicBezTo>
                  <a:cubicBezTo>
                    <a:pt x="54946" y="30309"/>
                    <a:pt x="51083" y="16422"/>
                    <a:pt x="38749" y="8877"/>
                  </a:cubicBezTo>
                  <a:cubicBezTo>
                    <a:pt x="30495" y="3828"/>
                    <a:pt x="18956" y="2114"/>
                    <a:pt x="8946" y="1607"/>
                  </a:cubicBezTo>
                  <a:cubicBezTo>
                    <a:pt x="5846" y="1451"/>
                    <a:pt x="2837" y="869"/>
                    <a:pt x="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9" name="Google Shape;249;p16"/>
          <p:cNvGrpSpPr/>
          <p:nvPr/>
        </p:nvGrpSpPr>
        <p:grpSpPr>
          <a:xfrm flipH="1">
            <a:off x="6589350" y="3936597"/>
            <a:ext cx="2859251" cy="1524721"/>
            <a:chOff x="-304800" y="3923625"/>
            <a:chExt cx="2859251" cy="1524721"/>
          </a:xfrm>
        </p:grpSpPr>
        <p:sp>
          <p:nvSpPr>
            <p:cNvPr id="250" name="Google Shape;250;p16"/>
            <p:cNvSpPr/>
            <p:nvPr/>
          </p:nvSpPr>
          <p:spPr>
            <a:xfrm>
              <a:off x="0" y="3923625"/>
              <a:ext cx="2554451" cy="1219921"/>
            </a:xfrm>
            <a:custGeom>
              <a:rect b="b" l="l" r="r" t="t"/>
              <a:pathLst>
                <a:path extrusionOk="0" h="68038" w="142468">
                  <a:moveTo>
                    <a:pt x="0" y="1"/>
                  </a:moveTo>
                  <a:lnTo>
                    <a:pt x="0" y="68038"/>
                  </a:lnTo>
                  <a:lnTo>
                    <a:pt x="142468" y="68038"/>
                  </a:lnTo>
                  <a:lnTo>
                    <a:pt x="142045" y="66677"/>
                  </a:lnTo>
                  <a:cubicBezTo>
                    <a:pt x="136420" y="55463"/>
                    <a:pt x="124589" y="46866"/>
                    <a:pt x="111098" y="44186"/>
                  </a:cubicBezTo>
                  <a:cubicBezTo>
                    <a:pt x="96566" y="41299"/>
                    <a:pt x="80028" y="44713"/>
                    <a:pt x="67524" y="37532"/>
                  </a:cubicBezTo>
                  <a:cubicBezTo>
                    <a:pt x="54946" y="30309"/>
                    <a:pt x="51083" y="16422"/>
                    <a:pt x="38749" y="8877"/>
                  </a:cubicBezTo>
                  <a:cubicBezTo>
                    <a:pt x="30495" y="3828"/>
                    <a:pt x="18956" y="2114"/>
                    <a:pt x="8946" y="1607"/>
                  </a:cubicBezTo>
                  <a:cubicBezTo>
                    <a:pt x="5846" y="1451"/>
                    <a:pt x="2837" y="869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164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6"/>
            <p:cNvSpPr/>
            <p:nvPr/>
          </p:nvSpPr>
          <p:spPr>
            <a:xfrm>
              <a:off x="-152400" y="4076025"/>
              <a:ext cx="2554451" cy="1219921"/>
            </a:xfrm>
            <a:custGeom>
              <a:rect b="b" l="l" r="r" t="t"/>
              <a:pathLst>
                <a:path extrusionOk="0" h="68038" w="142468">
                  <a:moveTo>
                    <a:pt x="0" y="1"/>
                  </a:moveTo>
                  <a:lnTo>
                    <a:pt x="0" y="68038"/>
                  </a:lnTo>
                  <a:lnTo>
                    <a:pt x="142468" y="68038"/>
                  </a:lnTo>
                  <a:lnTo>
                    <a:pt x="142045" y="66677"/>
                  </a:lnTo>
                  <a:cubicBezTo>
                    <a:pt x="136420" y="55463"/>
                    <a:pt x="124589" y="46866"/>
                    <a:pt x="111098" y="44186"/>
                  </a:cubicBezTo>
                  <a:cubicBezTo>
                    <a:pt x="96566" y="41299"/>
                    <a:pt x="80028" y="44713"/>
                    <a:pt x="67524" y="37532"/>
                  </a:cubicBezTo>
                  <a:cubicBezTo>
                    <a:pt x="54946" y="30309"/>
                    <a:pt x="51083" y="16422"/>
                    <a:pt x="38749" y="8877"/>
                  </a:cubicBezTo>
                  <a:cubicBezTo>
                    <a:pt x="30495" y="3828"/>
                    <a:pt x="18956" y="2114"/>
                    <a:pt x="8946" y="1607"/>
                  </a:cubicBezTo>
                  <a:cubicBezTo>
                    <a:pt x="5846" y="1451"/>
                    <a:pt x="2837" y="86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64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16"/>
            <p:cNvSpPr/>
            <p:nvPr/>
          </p:nvSpPr>
          <p:spPr>
            <a:xfrm>
              <a:off x="-304800" y="4228425"/>
              <a:ext cx="2554451" cy="1219921"/>
            </a:xfrm>
            <a:custGeom>
              <a:rect b="b" l="l" r="r" t="t"/>
              <a:pathLst>
                <a:path extrusionOk="0" h="68038" w="142468">
                  <a:moveTo>
                    <a:pt x="0" y="1"/>
                  </a:moveTo>
                  <a:lnTo>
                    <a:pt x="0" y="68038"/>
                  </a:lnTo>
                  <a:lnTo>
                    <a:pt x="142468" y="68038"/>
                  </a:lnTo>
                  <a:lnTo>
                    <a:pt x="142045" y="66677"/>
                  </a:lnTo>
                  <a:cubicBezTo>
                    <a:pt x="136420" y="55463"/>
                    <a:pt x="124589" y="46866"/>
                    <a:pt x="111098" y="44186"/>
                  </a:cubicBezTo>
                  <a:cubicBezTo>
                    <a:pt x="96566" y="41299"/>
                    <a:pt x="80028" y="44713"/>
                    <a:pt x="67524" y="37532"/>
                  </a:cubicBezTo>
                  <a:cubicBezTo>
                    <a:pt x="54946" y="30309"/>
                    <a:pt x="51083" y="16422"/>
                    <a:pt x="38749" y="8877"/>
                  </a:cubicBezTo>
                  <a:cubicBezTo>
                    <a:pt x="30495" y="3828"/>
                    <a:pt x="18956" y="2114"/>
                    <a:pt x="8946" y="1607"/>
                  </a:cubicBezTo>
                  <a:cubicBezTo>
                    <a:pt x="5846" y="1451"/>
                    <a:pt x="2837" y="869"/>
                    <a:pt x="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3" name="Google Shape;253;p16"/>
          <p:cNvGrpSpPr/>
          <p:nvPr/>
        </p:nvGrpSpPr>
        <p:grpSpPr>
          <a:xfrm>
            <a:off x="8297600" y="159000"/>
            <a:ext cx="1278159" cy="1414496"/>
            <a:chOff x="7917600" y="4115575"/>
            <a:chExt cx="1278159" cy="1414496"/>
          </a:xfrm>
        </p:grpSpPr>
        <p:sp>
          <p:nvSpPr>
            <p:cNvPr id="254" name="Google Shape;254;p16"/>
            <p:cNvSpPr/>
            <p:nvPr/>
          </p:nvSpPr>
          <p:spPr>
            <a:xfrm rot="5400000">
              <a:off x="8081859" y="4416171"/>
              <a:ext cx="1113600" cy="1114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55" name="Google Shape;255;p16"/>
            <p:cNvGrpSpPr/>
            <p:nvPr/>
          </p:nvGrpSpPr>
          <p:grpSpPr>
            <a:xfrm>
              <a:off x="7917600" y="4115575"/>
              <a:ext cx="618200" cy="592800"/>
              <a:chOff x="5577950" y="722125"/>
              <a:chExt cx="618200" cy="592800"/>
            </a:xfrm>
          </p:grpSpPr>
          <p:sp>
            <p:nvSpPr>
              <p:cNvPr id="256" name="Google Shape;256;p16"/>
              <p:cNvSpPr/>
              <p:nvPr/>
            </p:nvSpPr>
            <p:spPr>
              <a:xfrm rot="5400000">
                <a:off x="5578100" y="790975"/>
                <a:ext cx="523800" cy="524100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  <a:effectLst>
                <a:outerShdw blurRad="57150" rotWithShape="0" algn="bl" dir="5400000" dist="19050">
                  <a:schemeClr val="dk1">
                    <a:alpha val="3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6"/>
              <p:cNvSpPr/>
              <p:nvPr/>
            </p:nvSpPr>
            <p:spPr>
              <a:xfrm rot="5400000">
                <a:off x="5672200" y="721975"/>
                <a:ext cx="523800" cy="524100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TITLE_AND_TWO_COLUMNS_1_1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17"/>
          <p:cNvSpPr txBox="1"/>
          <p:nvPr>
            <p:ph type="title"/>
          </p:nvPr>
        </p:nvSpPr>
        <p:spPr>
          <a:xfrm>
            <a:off x="713650" y="463300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0" name="Google Shape;260;p17"/>
          <p:cNvSpPr txBox="1"/>
          <p:nvPr>
            <p:ph idx="1" type="subTitle"/>
          </p:nvPr>
        </p:nvSpPr>
        <p:spPr>
          <a:xfrm>
            <a:off x="1756058" y="1407730"/>
            <a:ext cx="25581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61" name="Google Shape;261;p17"/>
          <p:cNvSpPr txBox="1"/>
          <p:nvPr>
            <p:ph idx="2" type="subTitle"/>
          </p:nvPr>
        </p:nvSpPr>
        <p:spPr>
          <a:xfrm>
            <a:off x="1756058" y="1788730"/>
            <a:ext cx="2558100" cy="10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2" name="Google Shape;262;p17"/>
          <p:cNvSpPr txBox="1"/>
          <p:nvPr>
            <p:ph idx="3" type="subTitle"/>
          </p:nvPr>
        </p:nvSpPr>
        <p:spPr>
          <a:xfrm>
            <a:off x="5533633" y="1407730"/>
            <a:ext cx="25581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63" name="Google Shape;263;p17"/>
          <p:cNvSpPr txBox="1"/>
          <p:nvPr>
            <p:ph idx="4" type="subTitle"/>
          </p:nvPr>
        </p:nvSpPr>
        <p:spPr>
          <a:xfrm>
            <a:off x="5533633" y="1788730"/>
            <a:ext cx="2558100" cy="10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4" name="Google Shape;264;p17"/>
          <p:cNvSpPr txBox="1"/>
          <p:nvPr>
            <p:ph idx="5" type="subTitle"/>
          </p:nvPr>
        </p:nvSpPr>
        <p:spPr>
          <a:xfrm>
            <a:off x="1756058" y="3078300"/>
            <a:ext cx="25581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65" name="Google Shape;265;p17"/>
          <p:cNvSpPr txBox="1"/>
          <p:nvPr>
            <p:ph idx="6" type="subTitle"/>
          </p:nvPr>
        </p:nvSpPr>
        <p:spPr>
          <a:xfrm>
            <a:off x="1756058" y="3459300"/>
            <a:ext cx="2558100" cy="10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66" name="Google Shape;266;p17"/>
          <p:cNvSpPr txBox="1"/>
          <p:nvPr>
            <p:ph idx="7" type="subTitle"/>
          </p:nvPr>
        </p:nvSpPr>
        <p:spPr>
          <a:xfrm>
            <a:off x="5533633" y="3078300"/>
            <a:ext cx="25581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67" name="Google Shape;267;p17"/>
          <p:cNvSpPr txBox="1"/>
          <p:nvPr>
            <p:ph idx="8" type="subTitle"/>
          </p:nvPr>
        </p:nvSpPr>
        <p:spPr>
          <a:xfrm>
            <a:off x="5533633" y="3459300"/>
            <a:ext cx="2558100" cy="105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68" name="Google Shape;268;p17"/>
          <p:cNvGrpSpPr/>
          <p:nvPr/>
        </p:nvGrpSpPr>
        <p:grpSpPr>
          <a:xfrm>
            <a:off x="-228676" y="2691601"/>
            <a:ext cx="1369475" cy="2604298"/>
            <a:chOff x="-228676" y="2691601"/>
            <a:chExt cx="1369475" cy="2604298"/>
          </a:xfrm>
        </p:grpSpPr>
        <p:sp>
          <p:nvSpPr>
            <p:cNvPr id="269" name="Google Shape;269;p17"/>
            <p:cNvSpPr/>
            <p:nvPr/>
          </p:nvSpPr>
          <p:spPr>
            <a:xfrm flipH="1" rot="5400000">
              <a:off x="-731787" y="3347113"/>
              <a:ext cx="2528098" cy="12170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3200000" dist="19050">
                <a:schemeClr val="dk1">
                  <a:alpha val="4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7"/>
            <p:cNvSpPr/>
            <p:nvPr/>
          </p:nvSpPr>
          <p:spPr>
            <a:xfrm flipH="1" rot="5400000">
              <a:off x="-884187" y="3423313"/>
              <a:ext cx="2528098" cy="12170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" name="Google Shape;271;p17"/>
          <p:cNvGrpSpPr/>
          <p:nvPr/>
        </p:nvGrpSpPr>
        <p:grpSpPr>
          <a:xfrm>
            <a:off x="7944775" y="-76202"/>
            <a:ext cx="1351615" cy="2477739"/>
            <a:chOff x="7944775" y="-76202"/>
            <a:chExt cx="1351615" cy="2477739"/>
          </a:xfrm>
        </p:grpSpPr>
        <p:sp>
          <p:nvSpPr>
            <p:cNvPr id="272" name="Google Shape;272;p17"/>
            <p:cNvSpPr/>
            <p:nvPr/>
          </p:nvSpPr>
          <p:spPr>
            <a:xfrm flipH="1" rot="-5400000">
              <a:off x="7343613" y="601160"/>
              <a:ext cx="2401539" cy="11992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7"/>
            <p:cNvSpPr/>
            <p:nvPr/>
          </p:nvSpPr>
          <p:spPr>
            <a:xfrm flipH="1" rot="-5400000">
              <a:off x="7496013" y="524960"/>
              <a:ext cx="2401539" cy="11992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4" name="Google Shape;274;p17"/>
          <p:cNvGrpSpPr/>
          <p:nvPr/>
        </p:nvGrpSpPr>
        <p:grpSpPr>
          <a:xfrm>
            <a:off x="8430250" y="4425750"/>
            <a:ext cx="618200" cy="592800"/>
            <a:chOff x="5577950" y="722125"/>
            <a:chExt cx="618200" cy="592800"/>
          </a:xfrm>
        </p:grpSpPr>
        <p:sp>
          <p:nvSpPr>
            <p:cNvPr id="275" name="Google Shape;275;p17"/>
            <p:cNvSpPr/>
            <p:nvPr/>
          </p:nvSpPr>
          <p:spPr>
            <a:xfrm rot="5400000">
              <a:off x="5578100" y="790975"/>
              <a:ext cx="523800" cy="524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17"/>
            <p:cNvSpPr/>
            <p:nvPr/>
          </p:nvSpPr>
          <p:spPr>
            <a:xfrm rot="5400000">
              <a:off x="5672200" y="721975"/>
              <a:ext cx="523800" cy="5241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TWO_COLUMNS_1_2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 txBox="1"/>
          <p:nvPr>
            <p:ph type="title"/>
          </p:nvPr>
        </p:nvSpPr>
        <p:spPr>
          <a:xfrm>
            <a:off x="713650" y="463300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9" name="Google Shape;279;p18"/>
          <p:cNvSpPr txBox="1"/>
          <p:nvPr>
            <p:ph idx="1" type="subTitle"/>
          </p:nvPr>
        </p:nvSpPr>
        <p:spPr>
          <a:xfrm>
            <a:off x="713650" y="1401025"/>
            <a:ext cx="19776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80" name="Google Shape;280;p18"/>
          <p:cNvSpPr txBox="1"/>
          <p:nvPr>
            <p:ph idx="2" type="subTitle"/>
          </p:nvPr>
        </p:nvSpPr>
        <p:spPr>
          <a:xfrm>
            <a:off x="713650" y="1721254"/>
            <a:ext cx="1977600" cy="10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1" name="Google Shape;281;p18"/>
          <p:cNvSpPr txBox="1"/>
          <p:nvPr>
            <p:ph idx="3" type="subTitle"/>
          </p:nvPr>
        </p:nvSpPr>
        <p:spPr>
          <a:xfrm>
            <a:off x="3583200" y="1401025"/>
            <a:ext cx="19776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82" name="Google Shape;282;p18"/>
          <p:cNvSpPr txBox="1"/>
          <p:nvPr>
            <p:ph idx="4" type="subTitle"/>
          </p:nvPr>
        </p:nvSpPr>
        <p:spPr>
          <a:xfrm>
            <a:off x="3583200" y="1721254"/>
            <a:ext cx="1977600" cy="10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3" name="Google Shape;283;p18"/>
          <p:cNvSpPr txBox="1"/>
          <p:nvPr>
            <p:ph idx="5" type="subTitle"/>
          </p:nvPr>
        </p:nvSpPr>
        <p:spPr>
          <a:xfrm>
            <a:off x="6452875" y="1401025"/>
            <a:ext cx="19776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84" name="Google Shape;284;p18"/>
          <p:cNvSpPr txBox="1"/>
          <p:nvPr>
            <p:ph idx="6" type="subTitle"/>
          </p:nvPr>
        </p:nvSpPr>
        <p:spPr>
          <a:xfrm>
            <a:off x="6452875" y="1721254"/>
            <a:ext cx="1977600" cy="10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5" name="Google Shape;285;p18"/>
          <p:cNvSpPr txBox="1"/>
          <p:nvPr>
            <p:ph idx="7" type="subTitle"/>
          </p:nvPr>
        </p:nvSpPr>
        <p:spPr>
          <a:xfrm>
            <a:off x="713650" y="2997600"/>
            <a:ext cx="19776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86" name="Google Shape;286;p18"/>
          <p:cNvSpPr txBox="1"/>
          <p:nvPr>
            <p:ph idx="8" type="subTitle"/>
          </p:nvPr>
        </p:nvSpPr>
        <p:spPr>
          <a:xfrm>
            <a:off x="713650" y="3317829"/>
            <a:ext cx="1977600" cy="10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7" name="Google Shape;287;p18"/>
          <p:cNvSpPr txBox="1"/>
          <p:nvPr>
            <p:ph idx="9" type="subTitle"/>
          </p:nvPr>
        </p:nvSpPr>
        <p:spPr>
          <a:xfrm>
            <a:off x="3583200" y="2997600"/>
            <a:ext cx="19776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88" name="Google Shape;288;p18"/>
          <p:cNvSpPr txBox="1"/>
          <p:nvPr>
            <p:ph idx="13" type="subTitle"/>
          </p:nvPr>
        </p:nvSpPr>
        <p:spPr>
          <a:xfrm>
            <a:off x="3583263" y="3317829"/>
            <a:ext cx="1977600" cy="10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89" name="Google Shape;289;p18"/>
          <p:cNvSpPr txBox="1"/>
          <p:nvPr>
            <p:ph idx="14" type="subTitle"/>
          </p:nvPr>
        </p:nvSpPr>
        <p:spPr>
          <a:xfrm>
            <a:off x="6452875" y="2997600"/>
            <a:ext cx="19776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290" name="Google Shape;290;p18"/>
          <p:cNvSpPr txBox="1"/>
          <p:nvPr>
            <p:ph idx="15" type="subTitle"/>
          </p:nvPr>
        </p:nvSpPr>
        <p:spPr>
          <a:xfrm>
            <a:off x="6452875" y="3317829"/>
            <a:ext cx="1977600" cy="108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291" name="Google Shape;291;p18"/>
          <p:cNvGrpSpPr/>
          <p:nvPr/>
        </p:nvGrpSpPr>
        <p:grpSpPr>
          <a:xfrm flipH="1">
            <a:off x="5782119" y="-569277"/>
            <a:ext cx="4102777" cy="2261041"/>
            <a:chOff x="-233025" y="-1218675"/>
            <a:chExt cx="6295500" cy="3469450"/>
          </a:xfrm>
        </p:grpSpPr>
        <p:sp>
          <p:nvSpPr>
            <p:cNvPr id="292" name="Google Shape;292;p18"/>
            <p:cNvSpPr/>
            <p:nvPr/>
          </p:nvSpPr>
          <p:spPr>
            <a:xfrm flipH="1" rot="10800000">
              <a:off x="-173925" y="-1218675"/>
              <a:ext cx="6236400" cy="3469450"/>
            </a:xfrm>
            <a:custGeom>
              <a:rect b="b" l="l" r="r" t="t"/>
              <a:pathLst>
                <a:path extrusionOk="0" h="138778" w="249456">
                  <a:moveTo>
                    <a:pt x="1082" y="1"/>
                  </a:moveTo>
                  <a:cubicBezTo>
                    <a:pt x="712" y="1"/>
                    <a:pt x="351" y="4"/>
                    <a:pt x="0" y="9"/>
                  </a:cubicBezTo>
                  <a:lnTo>
                    <a:pt x="0" y="138778"/>
                  </a:lnTo>
                  <a:lnTo>
                    <a:pt x="249456" y="138778"/>
                  </a:lnTo>
                  <a:cubicBezTo>
                    <a:pt x="242879" y="128074"/>
                    <a:pt x="231747" y="120070"/>
                    <a:pt x="219271" y="117340"/>
                  </a:cubicBezTo>
                  <a:cubicBezTo>
                    <a:pt x="203903" y="113975"/>
                    <a:pt x="186413" y="117954"/>
                    <a:pt x="173190" y="109586"/>
                  </a:cubicBezTo>
                  <a:cubicBezTo>
                    <a:pt x="159891" y="101170"/>
                    <a:pt x="155872" y="83099"/>
                    <a:pt x="142829" y="74306"/>
                  </a:cubicBezTo>
                  <a:cubicBezTo>
                    <a:pt x="135235" y="69188"/>
                    <a:pt x="125719" y="68003"/>
                    <a:pt x="116397" y="68003"/>
                  </a:cubicBezTo>
                  <a:cubicBezTo>
                    <a:pt x="115005" y="68003"/>
                    <a:pt x="113617" y="68029"/>
                    <a:pt x="112241" y="68073"/>
                  </a:cubicBezTo>
                  <a:cubicBezTo>
                    <a:pt x="107231" y="68231"/>
                    <a:pt x="102165" y="68567"/>
                    <a:pt x="97140" y="68567"/>
                  </a:cubicBezTo>
                  <a:cubicBezTo>
                    <a:pt x="91541" y="68567"/>
                    <a:pt x="85993" y="68150"/>
                    <a:pt x="80635" y="66605"/>
                  </a:cubicBezTo>
                  <a:cubicBezTo>
                    <a:pt x="55992" y="57956"/>
                    <a:pt x="55299" y="34926"/>
                    <a:pt x="42303" y="17978"/>
                  </a:cubicBezTo>
                  <a:cubicBezTo>
                    <a:pt x="30434" y="2501"/>
                    <a:pt x="11851" y="1"/>
                    <a:pt x="10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8"/>
            <p:cNvSpPr/>
            <p:nvPr/>
          </p:nvSpPr>
          <p:spPr>
            <a:xfrm flipH="1" rot="10800000">
              <a:off x="-156825" y="-726000"/>
              <a:ext cx="4460300" cy="21472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8"/>
            <p:cNvSpPr/>
            <p:nvPr/>
          </p:nvSpPr>
          <p:spPr>
            <a:xfrm flipH="1" rot="10800000">
              <a:off x="-233025" y="-878400"/>
              <a:ext cx="4460300" cy="21472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5" name="Google Shape;295;p18"/>
          <p:cNvGrpSpPr/>
          <p:nvPr/>
        </p:nvGrpSpPr>
        <p:grpSpPr>
          <a:xfrm rot="10800000">
            <a:off x="6598118" y="3836564"/>
            <a:ext cx="2698276" cy="1519806"/>
            <a:chOff x="-415978" y="-1427260"/>
            <a:chExt cx="6478453" cy="3648994"/>
          </a:xfrm>
        </p:grpSpPr>
        <p:sp>
          <p:nvSpPr>
            <p:cNvPr id="296" name="Google Shape;296;p18"/>
            <p:cNvSpPr/>
            <p:nvPr/>
          </p:nvSpPr>
          <p:spPr>
            <a:xfrm flipH="1" rot="10800000">
              <a:off x="-173925" y="-1247715"/>
              <a:ext cx="6236400" cy="3469450"/>
            </a:xfrm>
            <a:custGeom>
              <a:rect b="b" l="l" r="r" t="t"/>
              <a:pathLst>
                <a:path extrusionOk="0" h="138778" w="249456">
                  <a:moveTo>
                    <a:pt x="1082" y="1"/>
                  </a:moveTo>
                  <a:cubicBezTo>
                    <a:pt x="712" y="1"/>
                    <a:pt x="351" y="4"/>
                    <a:pt x="0" y="9"/>
                  </a:cubicBezTo>
                  <a:lnTo>
                    <a:pt x="0" y="138778"/>
                  </a:lnTo>
                  <a:lnTo>
                    <a:pt x="249456" y="138778"/>
                  </a:lnTo>
                  <a:cubicBezTo>
                    <a:pt x="242879" y="128074"/>
                    <a:pt x="231747" y="120070"/>
                    <a:pt x="219271" y="117340"/>
                  </a:cubicBezTo>
                  <a:cubicBezTo>
                    <a:pt x="203903" y="113975"/>
                    <a:pt x="186413" y="117954"/>
                    <a:pt x="173190" y="109586"/>
                  </a:cubicBezTo>
                  <a:cubicBezTo>
                    <a:pt x="159891" y="101170"/>
                    <a:pt x="155872" y="83099"/>
                    <a:pt x="142829" y="74306"/>
                  </a:cubicBezTo>
                  <a:cubicBezTo>
                    <a:pt x="135235" y="69188"/>
                    <a:pt x="125719" y="68003"/>
                    <a:pt x="116397" y="68003"/>
                  </a:cubicBezTo>
                  <a:cubicBezTo>
                    <a:pt x="115005" y="68003"/>
                    <a:pt x="113617" y="68029"/>
                    <a:pt x="112241" y="68073"/>
                  </a:cubicBezTo>
                  <a:cubicBezTo>
                    <a:pt x="107231" y="68231"/>
                    <a:pt x="102165" y="68567"/>
                    <a:pt x="97140" y="68567"/>
                  </a:cubicBezTo>
                  <a:cubicBezTo>
                    <a:pt x="91541" y="68567"/>
                    <a:pt x="85993" y="68150"/>
                    <a:pt x="80635" y="66605"/>
                  </a:cubicBezTo>
                  <a:cubicBezTo>
                    <a:pt x="55992" y="57956"/>
                    <a:pt x="55299" y="34926"/>
                    <a:pt x="42303" y="17978"/>
                  </a:cubicBezTo>
                  <a:cubicBezTo>
                    <a:pt x="30434" y="2501"/>
                    <a:pt x="11851" y="1"/>
                    <a:pt x="10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16320000" dist="19050">
                <a:schemeClr val="dk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18"/>
            <p:cNvSpPr/>
            <p:nvPr/>
          </p:nvSpPr>
          <p:spPr>
            <a:xfrm flipH="1" rot="10800000">
              <a:off x="-156825" y="-1091906"/>
              <a:ext cx="4460300" cy="21472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6320000" dist="19050">
                <a:schemeClr val="dk1">
                  <a:alpha val="5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8"/>
            <p:cNvSpPr/>
            <p:nvPr/>
          </p:nvSpPr>
          <p:spPr>
            <a:xfrm flipH="1" rot="10800000">
              <a:off x="-415978" y="-1427260"/>
              <a:ext cx="4460300" cy="21472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" name="Google Shape;299;p18"/>
          <p:cNvGrpSpPr/>
          <p:nvPr/>
        </p:nvGrpSpPr>
        <p:grpSpPr>
          <a:xfrm flipH="1" rot="10800000">
            <a:off x="-284082" y="3836564"/>
            <a:ext cx="2698276" cy="1519806"/>
            <a:chOff x="-415978" y="-1427260"/>
            <a:chExt cx="6478453" cy="3648994"/>
          </a:xfrm>
        </p:grpSpPr>
        <p:sp>
          <p:nvSpPr>
            <p:cNvPr id="300" name="Google Shape;300;p18"/>
            <p:cNvSpPr/>
            <p:nvPr/>
          </p:nvSpPr>
          <p:spPr>
            <a:xfrm flipH="1" rot="10800000">
              <a:off x="-173925" y="-1247715"/>
              <a:ext cx="6236400" cy="3469450"/>
            </a:xfrm>
            <a:custGeom>
              <a:rect b="b" l="l" r="r" t="t"/>
              <a:pathLst>
                <a:path extrusionOk="0" h="138778" w="249456">
                  <a:moveTo>
                    <a:pt x="1082" y="1"/>
                  </a:moveTo>
                  <a:cubicBezTo>
                    <a:pt x="712" y="1"/>
                    <a:pt x="351" y="4"/>
                    <a:pt x="0" y="9"/>
                  </a:cubicBezTo>
                  <a:lnTo>
                    <a:pt x="0" y="138778"/>
                  </a:lnTo>
                  <a:lnTo>
                    <a:pt x="249456" y="138778"/>
                  </a:lnTo>
                  <a:cubicBezTo>
                    <a:pt x="242879" y="128074"/>
                    <a:pt x="231747" y="120070"/>
                    <a:pt x="219271" y="117340"/>
                  </a:cubicBezTo>
                  <a:cubicBezTo>
                    <a:pt x="203903" y="113975"/>
                    <a:pt x="186413" y="117954"/>
                    <a:pt x="173190" y="109586"/>
                  </a:cubicBezTo>
                  <a:cubicBezTo>
                    <a:pt x="159891" y="101170"/>
                    <a:pt x="155872" y="83099"/>
                    <a:pt x="142829" y="74306"/>
                  </a:cubicBezTo>
                  <a:cubicBezTo>
                    <a:pt x="135235" y="69188"/>
                    <a:pt x="125719" y="68003"/>
                    <a:pt x="116397" y="68003"/>
                  </a:cubicBezTo>
                  <a:cubicBezTo>
                    <a:pt x="115005" y="68003"/>
                    <a:pt x="113617" y="68029"/>
                    <a:pt x="112241" y="68073"/>
                  </a:cubicBezTo>
                  <a:cubicBezTo>
                    <a:pt x="107231" y="68231"/>
                    <a:pt x="102165" y="68567"/>
                    <a:pt x="97140" y="68567"/>
                  </a:cubicBezTo>
                  <a:cubicBezTo>
                    <a:pt x="91541" y="68567"/>
                    <a:pt x="85993" y="68150"/>
                    <a:pt x="80635" y="66605"/>
                  </a:cubicBezTo>
                  <a:cubicBezTo>
                    <a:pt x="55992" y="57956"/>
                    <a:pt x="55299" y="34926"/>
                    <a:pt x="42303" y="17978"/>
                  </a:cubicBezTo>
                  <a:cubicBezTo>
                    <a:pt x="30434" y="2501"/>
                    <a:pt x="11851" y="1"/>
                    <a:pt x="108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16140000" dist="19050">
                <a:schemeClr val="dk1">
                  <a:alpha val="4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8"/>
            <p:cNvSpPr/>
            <p:nvPr/>
          </p:nvSpPr>
          <p:spPr>
            <a:xfrm flipH="1" rot="10800000">
              <a:off x="-156825" y="-1091906"/>
              <a:ext cx="4460300" cy="21472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16140000" dist="19050">
                <a:schemeClr val="dk1">
                  <a:alpha val="41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8"/>
            <p:cNvSpPr/>
            <p:nvPr/>
          </p:nvSpPr>
          <p:spPr>
            <a:xfrm flipH="1" rot="10800000">
              <a:off x="-415978" y="-1427260"/>
              <a:ext cx="4460300" cy="21472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2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9"/>
          <p:cNvSpPr txBox="1"/>
          <p:nvPr>
            <p:ph type="title"/>
          </p:nvPr>
        </p:nvSpPr>
        <p:spPr>
          <a:xfrm>
            <a:off x="713650" y="463300"/>
            <a:ext cx="34644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05" name="Google Shape;305;p19"/>
          <p:cNvSpPr txBox="1"/>
          <p:nvPr>
            <p:ph idx="1" type="subTitle"/>
          </p:nvPr>
        </p:nvSpPr>
        <p:spPr>
          <a:xfrm>
            <a:off x="713650" y="1076900"/>
            <a:ext cx="3464400" cy="7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306" name="Google Shape;306;p19"/>
          <p:cNvGrpSpPr/>
          <p:nvPr/>
        </p:nvGrpSpPr>
        <p:grpSpPr>
          <a:xfrm rot="5400000">
            <a:off x="511653" y="2131425"/>
            <a:ext cx="2754222" cy="4044284"/>
            <a:chOff x="5182786" y="-883900"/>
            <a:chExt cx="4219090" cy="6195288"/>
          </a:xfrm>
        </p:grpSpPr>
        <p:sp>
          <p:nvSpPr>
            <p:cNvPr id="307" name="Google Shape;307;p19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70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19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170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19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19"/>
            <p:cNvSpPr/>
            <p:nvPr/>
          </p:nvSpPr>
          <p:spPr>
            <a:xfrm rot="5400000">
              <a:off x="7090446" y="3529118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1" name="Google Shape;311;p19"/>
          <p:cNvGrpSpPr/>
          <p:nvPr/>
        </p:nvGrpSpPr>
        <p:grpSpPr>
          <a:xfrm flipH="1" rot="10800000">
            <a:off x="6317355" y="-228572"/>
            <a:ext cx="3131409" cy="4598142"/>
            <a:chOff x="5182786" y="-883900"/>
            <a:chExt cx="4219090" cy="6195288"/>
          </a:xfrm>
        </p:grpSpPr>
        <p:sp>
          <p:nvSpPr>
            <p:cNvPr id="312" name="Google Shape;312;p19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9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9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9"/>
            <p:cNvSpPr/>
            <p:nvPr/>
          </p:nvSpPr>
          <p:spPr>
            <a:xfrm rot="5400000">
              <a:off x="8129163" y="306289"/>
              <a:ext cx="438300" cy="4386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_1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/>
          <p:nvPr>
            <p:ph type="title"/>
          </p:nvPr>
        </p:nvSpPr>
        <p:spPr>
          <a:xfrm>
            <a:off x="713650" y="463300"/>
            <a:ext cx="77172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18" name="Google Shape;318;p20"/>
          <p:cNvSpPr txBox="1"/>
          <p:nvPr>
            <p:ph idx="1" type="body"/>
          </p:nvPr>
        </p:nvSpPr>
        <p:spPr>
          <a:xfrm>
            <a:off x="701550" y="1107125"/>
            <a:ext cx="7729200" cy="120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319" name="Google Shape;319;p20"/>
          <p:cNvGrpSpPr/>
          <p:nvPr/>
        </p:nvGrpSpPr>
        <p:grpSpPr>
          <a:xfrm flipH="1" rot="-5400000">
            <a:off x="7603524" y="-797324"/>
            <a:ext cx="1369475" cy="2604298"/>
            <a:chOff x="-228676" y="2691601"/>
            <a:chExt cx="1369475" cy="2604298"/>
          </a:xfrm>
        </p:grpSpPr>
        <p:sp>
          <p:nvSpPr>
            <p:cNvPr id="320" name="Google Shape;320;p20"/>
            <p:cNvSpPr/>
            <p:nvPr/>
          </p:nvSpPr>
          <p:spPr>
            <a:xfrm flipH="1" rot="5400000">
              <a:off x="-731787" y="3347113"/>
              <a:ext cx="2528098" cy="12170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0"/>
            <p:cNvSpPr/>
            <p:nvPr/>
          </p:nvSpPr>
          <p:spPr>
            <a:xfrm flipH="1" rot="5400000">
              <a:off x="-884187" y="3423313"/>
              <a:ext cx="2528098" cy="12170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/>
          <p:nvPr>
            <p:ph type="title"/>
          </p:nvPr>
        </p:nvSpPr>
        <p:spPr>
          <a:xfrm>
            <a:off x="3198600" y="2808538"/>
            <a:ext cx="2746800" cy="107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" name="Google Shape;30;p3"/>
          <p:cNvSpPr txBox="1"/>
          <p:nvPr>
            <p:ph hasCustomPrompt="1" idx="2" type="title"/>
          </p:nvPr>
        </p:nvSpPr>
        <p:spPr>
          <a:xfrm>
            <a:off x="3944100" y="1388500"/>
            <a:ext cx="1255800" cy="96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31" name="Google Shape;31;p3"/>
          <p:cNvGrpSpPr/>
          <p:nvPr/>
        </p:nvGrpSpPr>
        <p:grpSpPr>
          <a:xfrm>
            <a:off x="4296500" y="-459936"/>
            <a:ext cx="5562400" cy="3732561"/>
            <a:chOff x="4296500" y="-459936"/>
            <a:chExt cx="5562400" cy="3732561"/>
          </a:xfrm>
        </p:grpSpPr>
        <p:sp>
          <p:nvSpPr>
            <p:cNvPr id="32" name="Google Shape;32;p3"/>
            <p:cNvSpPr/>
            <p:nvPr/>
          </p:nvSpPr>
          <p:spPr>
            <a:xfrm>
              <a:off x="4296500" y="-195050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4372700" y="-459936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5496850" y="-195050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6417700" y="-1950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6570100" y="-3474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/>
          <p:nvPr/>
        </p:nvSpPr>
        <p:spPr>
          <a:xfrm>
            <a:off x="7201950" y="524475"/>
            <a:ext cx="315600" cy="3159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" name="Google Shape;38;p3"/>
          <p:cNvGrpSpPr/>
          <p:nvPr/>
        </p:nvGrpSpPr>
        <p:grpSpPr>
          <a:xfrm>
            <a:off x="-2057400" y="1904425"/>
            <a:ext cx="5562400" cy="3620075"/>
            <a:chOff x="-2057400" y="1904425"/>
            <a:chExt cx="5562400" cy="3620075"/>
          </a:xfrm>
        </p:grpSpPr>
        <p:sp>
          <p:nvSpPr>
            <p:cNvPr id="39" name="Google Shape;39;p3"/>
            <p:cNvSpPr/>
            <p:nvPr/>
          </p:nvSpPr>
          <p:spPr>
            <a:xfrm rot="10800000">
              <a:off x="-1928625" y="1904425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662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 rot="10800000">
              <a:off x="-2004825" y="2056825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 rot="10800000">
              <a:off x="-1905000" y="3237725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662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 rot="10800000">
              <a:off x="-1905000" y="37019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662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 rot="10800000">
              <a:off x="-2057400" y="38543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rot="10800000">
              <a:off x="183575" y="4032663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3"/>
          <p:cNvSpPr/>
          <p:nvPr/>
        </p:nvSpPr>
        <p:spPr>
          <a:xfrm rot="5400000">
            <a:off x="8081859" y="4416171"/>
            <a:ext cx="1113600" cy="1114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chemeClr val="dk1">
                <a:alpha val="3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3"/>
          <p:cNvGrpSpPr/>
          <p:nvPr/>
        </p:nvGrpSpPr>
        <p:grpSpPr>
          <a:xfrm flipH="1">
            <a:off x="228950" y="157925"/>
            <a:ext cx="618200" cy="592800"/>
            <a:chOff x="5577950" y="722125"/>
            <a:chExt cx="618200" cy="592800"/>
          </a:xfrm>
        </p:grpSpPr>
        <p:sp>
          <p:nvSpPr>
            <p:cNvPr id="47" name="Google Shape;47;p3"/>
            <p:cNvSpPr/>
            <p:nvPr/>
          </p:nvSpPr>
          <p:spPr>
            <a:xfrm rot="5400000">
              <a:off x="5578100" y="790975"/>
              <a:ext cx="523800" cy="5241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 rot="5400000">
              <a:off x="5672200" y="721975"/>
              <a:ext cx="523800" cy="5241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" name="Google Shape;49;p3"/>
          <p:cNvGrpSpPr/>
          <p:nvPr/>
        </p:nvGrpSpPr>
        <p:grpSpPr>
          <a:xfrm>
            <a:off x="8329550" y="4126925"/>
            <a:ext cx="618200" cy="592800"/>
            <a:chOff x="5577950" y="722125"/>
            <a:chExt cx="618200" cy="592800"/>
          </a:xfrm>
        </p:grpSpPr>
        <p:sp>
          <p:nvSpPr>
            <p:cNvPr id="50" name="Google Shape;50;p3"/>
            <p:cNvSpPr/>
            <p:nvPr/>
          </p:nvSpPr>
          <p:spPr>
            <a:xfrm rot="5400000">
              <a:off x="5578100" y="790975"/>
              <a:ext cx="523800" cy="52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rot="5400000">
              <a:off x="5672200" y="721975"/>
              <a:ext cx="523800" cy="5241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2_2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1"/>
          <p:cNvSpPr txBox="1"/>
          <p:nvPr>
            <p:ph type="title"/>
          </p:nvPr>
        </p:nvSpPr>
        <p:spPr>
          <a:xfrm>
            <a:off x="713650" y="463300"/>
            <a:ext cx="77172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24" name="Google Shape;324;p21"/>
          <p:cNvSpPr txBox="1"/>
          <p:nvPr>
            <p:ph idx="1" type="body"/>
          </p:nvPr>
        </p:nvSpPr>
        <p:spPr>
          <a:xfrm>
            <a:off x="701550" y="1107125"/>
            <a:ext cx="7729200" cy="27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grpSp>
        <p:nvGrpSpPr>
          <p:cNvPr id="325" name="Google Shape;325;p21"/>
          <p:cNvGrpSpPr/>
          <p:nvPr/>
        </p:nvGrpSpPr>
        <p:grpSpPr>
          <a:xfrm flipH="1" rot="-5400000">
            <a:off x="6309063" y="2141248"/>
            <a:ext cx="2615836" cy="3841078"/>
            <a:chOff x="5182786" y="-883900"/>
            <a:chExt cx="4219090" cy="6195288"/>
          </a:xfrm>
        </p:grpSpPr>
        <p:sp>
          <p:nvSpPr>
            <p:cNvPr id="326" name="Google Shape;326;p21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1536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1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536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1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1"/>
            <p:cNvSpPr/>
            <p:nvPr/>
          </p:nvSpPr>
          <p:spPr>
            <a:xfrm rot="5400000">
              <a:off x="8129163" y="306289"/>
              <a:ext cx="438300" cy="4386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0" name="Google Shape;330;p21"/>
          <p:cNvGrpSpPr/>
          <p:nvPr/>
        </p:nvGrpSpPr>
        <p:grpSpPr>
          <a:xfrm flipH="1" rot="-5400000">
            <a:off x="463100" y="3455036"/>
            <a:ext cx="1351615" cy="2477739"/>
            <a:chOff x="7944775" y="-76202"/>
            <a:chExt cx="1351615" cy="2477739"/>
          </a:xfrm>
        </p:grpSpPr>
        <p:sp>
          <p:nvSpPr>
            <p:cNvPr id="331" name="Google Shape;331;p21"/>
            <p:cNvSpPr/>
            <p:nvPr/>
          </p:nvSpPr>
          <p:spPr>
            <a:xfrm flipH="1" rot="-5400000">
              <a:off x="7343613" y="601160"/>
              <a:ext cx="2401539" cy="11992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3980000" dist="19050">
                <a:schemeClr val="dk1">
                  <a:alpha val="6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1"/>
            <p:cNvSpPr/>
            <p:nvPr/>
          </p:nvSpPr>
          <p:spPr>
            <a:xfrm flipH="1" rot="-5400000">
              <a:off x="7496013" y="524960"/>
              <a:ext cx="2401539" cy="11992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p21"/>
          <p:cNvGrpSpPr/>
          <p:nvPr/>
        </p:nvGrpSpPr>
        <p:grpSpPr>
          <a:xfrm>
            <a:off x="8430750" y="2275350"/>
            <a:ext cx="618200" cy="592800"/>
            <a:chOff x="5577950" y="722125"/>
            <a:chExt cx="618200" cy="592800"/>
          </a:xfrm>
        </p:grpSpPr>
        <p:sp>
          <p:nvSpPr>
            <p:cNvPr id="334" name="Google Shape;334;p21"/>
            <p:cNvSpPr/>
            <p:nvPr/>
          </p:nvSpPr>
          <p:spPr>
            <a:xfrm rot="5400000">
              <a:off x="5578100" y="790975"/>
              <a:ext cx="523800" cy="524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 rot="5400000">
              <a:off x="5672200" y="721975"/>
              <a:ext cx="523800" cy="5241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2"/>
          <p:cNvSpPr txBox="1"/>
          <p:nvPr>
            <p:ph type="title"/>
          </p:nvPr>
        </p:nvSpPr>
        <p:spPr>
          <a:xfrm>
            <a:off x="713650" y="463300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338" name="Google Shape;338;p22"/>
          <p:cNvGrpSpPr/>
          <p:nvPr/>
        </p:nvGrpSpPr>
        <p:grpSpPr>
          <a:xfrm flipH="1" rot="10800000">
            <a:off x="-293725" y="-321884"/>
            <a:ext cx="2416667" cy="1410974"/>
            <a:chOff x="-177425" y="3901627"/>
            <a:chExt cx="2706537" cy="1580215"/>
          </a:xfrm>
        </p:grpSpPr>
        <p:sp>
          <p:nvSpPr>
            <p:cNvPr id="339" name="Google Shape;339;p22"/>
            <p:cNvSpPr/>
            <p:nvPr/>
          </p:nvSpPr>
          <p:spPr>
            <a:xfrm>
              <a:off x="-25025" y="3901627"/>
              <a:ext cx="2554137" cy="12754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22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-101225" y="4054027"/>
              <a:ext cx="2554137" cy="12754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22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-177425" y="4206427"/>
              <a:ext cx="2554137" cy="12754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2" name="Google Shape;342;p22"/>
          <p:cNvGrpSpPr/>
          <p:nvPr/>
        </p:nvGrpSpPr>
        <p:grpSpPr>
          <a:xfrm flipH="1">
            <a:off x="6931650" y="4078115"/>
            <a:ext cx="2706851" cy="1448521"/>
            <a:chOff x="-152400" y="3923625"/>
            <a:chExt cx="2706851" cy="1448521"/>
          </a:xfrm>
        </p:grpSpPr>
        <p:sp>
          <p:nvSpPr>
            <p:cNvPr id="343" name="Google Shape;343;p22"/>
            <p:cNvSpPr/>
            <p:nvPr/>
          </p:nvSpPr>
          <p:spPr>
            <a:xfrm>
              <a:off x="0" y="3923625"/>
              <a:ext cx="2554451" cy="1219921"/>
            </a:xfrm>
            <a:custGeom>
              <a:rect b="b" l="l" r="r" t="t"/>
              <a:pathLst>
                <a:path extrusionOk="0" h="68038" w="142468">
                  <a:moveTo>
                    <a:pt x="0" y="1"/>
                  </a:moveTo>
                  <a:lnTo>
                    <a:pt x="0" y="68038"/>
                  </a:lnTo>
                  <a:lnTo>
                    <a:pt x="142468" y="68038"/>
                  </a:lnTo>
                  <a:lnTo>
                    <a:pt x="142045" y="66677"/>
                  </a:lnTo>
                  <a:cubicBezTo>
                    <a:pt x="136420" y="55463"/>
                    <a:pt x="124589" y="46866"/>
                    <a:pt x="111098" y="44186"/>
                  </a:cubicBezTo>
                  <a:cubicBezTo>
                    <a:pt x="96566" y="41299"/>
                    <a:pt x="80028" y="44713"/>
                    <a:pt x="67524" y="37532"/>
                  </a:cubicBezTo>
                  <a:cubicBezTo>
                    <a:pt x="54946" y="30309"/>
                    <a:pt x="51083" y="16422"/>
                    <a:pt x="38749" y="8877"/>
                  </a:cubicBezTo>
                  <a:cubicBezTo>
                    <a:pt x="30495" y="3828"/>
                    <a:pt x="18956" y="2114"/>
                    <a:pt x="8946" y="1607"/>
                  </a:cubicBezTo>
                  <a:cubicBezTo>
                    <a:pt x="5846" y="1451"/>
                    <a:pt x="2837" y="869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64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-76200" y="3999825"/>
              <a:ext cx="2554451" cy="1219921"/>
            </a:xfrm>
            <a:custGeom>
              <a:rect b="b" l="l" r="r" t="t"/>
              <a:pathLst>
                <a:path extrusionOk="0" h="68038" w="142468">
                  <a:moveTo>
                    <a:pt x="0" y="1"/>
                  </a:moveTo>
                  <a:lnTo>
                    <a:pt x="0" y="68038"/>
                  </a:lnTo>
                  <a:lnTo>
                    <a:pt x="142468" y="68038"/>
                  </a:lnTo>
                  <a:lnTo>
                    <a:pt x="142045" y="66677"/>
                  </a:lnTo>
                  <a:cubicBezTo>
                    <a:pt x="136420" y="55463"/>
                    <a:pt x="124589" y="46866"/>
                    <a:pt x="111098" y="44186"/>
                  </a:cubicBezTo>
                  <a:cubicBezTo>
                    <a:pt x="96566" y="41299"/>
                    <a:pt x="80028" y="44713"/>
                    <a:pt x="67524" y="37532"/>
                  </a:cubicBezTo>
                  <a:cubicBezTo>
                    <a:pt x="54946" y="30309"/>
                    <a:pt x="51083" y="16422"/>
                    <a:pt x="38749" y="8877"/>
                  </a:cubicBezTo>
                  <a:cubicBezTo>
                    <a:pt x="30495" y="3828"/>
                    <a:pt x="18956" y="2114"/>
                    <a:pt x="8946" y="1607"/>
                  </a:cubicBezTo>
                  <a:cubicBezTo>
                    <a:pt x="5846" y="1451"/>
                    <a:pt x="2837" y="86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64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-152400" y="4152225"/>
              <a:ext cx="2554451" cy="1219921"/>
            </a:xfrm>
            <a:custGeom>
              <a:rect b="b" l="l" r="r" t="t"/>
              <a:pathLst>
                <a:path extrusionOk="0" h="68038" w="142468">
                  <a:moveTo>
                    <a:pt x="0" y="1"/>
                  </a:moveTo>
                  <a:lnTo>
                    <a:pt x="0" y="68038"/>
                  </a:lnTo>
                  <a:lnTo>
                    <a:pt x="142468" y="68038"/>
                  </a:lnTo>
                  <a:lnTo>
                    <a:pt x="142045" y="66677"/>
                  </a:lnTo>
                  <a:cubicBezTo>
                    <a:pt x="136420" y="55463"/>
                    <a:pt x="124589" y="46866"/>
                    <a:pt x="111098" y="44186"/>
                  </a:cubicBezTo>
                  <a:cubicBezTo>
                    <a:pt x="96566" y="41299"/>
                    <a:pt x="80028" y="44713"/>
                    <a:pt x="67524" y="37532"/>
                  </a:cubicBezTo>
                  <a:cubicBezTo>
                    <a:pt x="54946" y="30309"/>
                    <a:pt x="51083" y="16422"/>
                    <a:pt x="38749" y="8877"/>
                  </a:cubicBezTo>
                  <a:cubicBezTo>
                    <a:pt x="30495" y="3828"/>
                    <a:pt x="18956" y="2114"/>
                    <a:pt x="8946" y="1607"/>
                  </a:cubicBezTo>
                  <a:cubicBezTo>
                    <a:pt x="5846" y="1451"/>
                    <a:pt x="2837" y="869"/>
                    <a:pt x="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3"/>
          <p:cNvSpPr txBox="1"/>
          <p:nvPr>
            <p:ph type="title"/>
          </p:nvPr>
        </p:nvSpPr>
        <p:spPr>
          <a:xfrm>
            <a:off x="2839800" y="539500"/>
            <a:ext cx="3464400" cy="89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348" name="Google Shape;348;p23"/>
          <p:cNvSpPr txBox="1"/>
          <p:nvPr>
            <p:ph idx="1" type="subTitle"/>
          </p:nvPr>
        </p:nvSpPr>
        <p:spPr>
          <a:xfrm>
            <a:off x="2839800" y="1419625"/>
            <a:ext cx="3464400" cy="10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49" name="Google Shape;349;p23"/>
          <p:cNvSpPr txBox="1"/>
          <p:nvPr/>
        </p:nvSpPr>
        <p:spPr>
          <a:xfrm>
            <a:off x="2286050" y="4173275"/>
            <a:ext cx="4572000" cy="4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s-419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b="1" lang="es-419" sz="1000" u="sng">
                <a:solidFill>
                  <a:schemeClr val="dk1"/>
                </a:solidFill>
                <a:highlight>
                  <a:schemeClr val="dk2"/>
                </a:highlight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s-419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b="1" lang="es-419" sz="1000" u="sng">
                <a:solidFill>
                  <a:schemeClr val="dk1"/>
                </a:solidFill>
                <a:highlight>
                  <a:schemeClr val="dk2"/>
                </a:highlight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s-419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s-419" sz="1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and infographics &amp; images by </a:t>
            </a:r>
            <a:r>
              <a:rPr b="1" lang="es-419" sz="1000" u="sng">
                <a:solidFill>
                  <a:schemeClr val="dk1"/>
                </a:solidFill>
                <a:highlight>
                  <a:schemeClr val="dk2"/>
                </a:highlight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000" u="sng">
              <a:solidFill>
                <a:schemeClr val="dk1"/>
              </a:solidFill>
              <a:highlight>
                <a:schemeClr val="dk2"/>
              </a:highlight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350" name="Google Shape;350;p23"/>
          <p:cNvGrpSpPr/>
          <p:nvPr/>
        </p:nvGrpSpPr>
        <p:grpSpPr>
          <a:xfrm>
            <a:off x="5210900" y="-307536"/>
            <a:ext cx="5562400" cy="3732561"/>
            <a:chOff x="4296500" y="-459936"/>
            <a:chExt cx="5562400" cy="3732561"/>
          </a:xfrm>
        </p:grpSpPr>
        <p:sp>
          <p:nvSpPr>
            <p:cNvPr id="351" name="Google Shape;351;p23"/>
            <p:cNvSpPr/>
            <p:nvPr/>
          </p:nvSpPr>
          <p:spPr>
            <a:xfrm>
              <a:off x="4296500" y="-195050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4372700" y="-459936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3"/>
            <p:cNvSpPr/>
            <p:nvPr/>
          </p:nvSpPr>
          <p:spPr>
            <a:xfrm>
              <a:off x="5496850" y="-195050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3"/>
            <p:cNvSpPr/>
            <p:nvPr/>
          </p:nvSpPr>
          <p:spPr>
            <a:xfrm>
              <a:off x="6417700" y="-1950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6570100" y="-3474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56" name="Google Shape;356;p23"/>
          <p:cNvGrpSpPr/>
          <p:nvPr/>
        </p:nvGrpSpPr>
        <p:grpSpPr>
          <a:xfrm>
            <a:off x="-1195787" y="2459334"/>
            <a:ext cx="4943861" cy="3217523"/>
            <a:chOff x="-1286487" y="2459334"/>
            <a:chExt cx="4943861" cy="3217523"/>
          </a:xfrm>
        </p:grpSpPr>
        <p:grpSp>
          <p:nvGrpSpPr>
            <p:cNvPr id="357" name="Google Shape;357;p23"/>
            <p:cNvGrpSpPr/>
            <p:nvPr/>
          </p:nvGrpSpPr>
          <p:grpSpPr>
            <a:xfrm>
              <a:off x="-1286487" y="2459334"/>
              <a:ext cx="4943861" cy="3217523"/>
              <a:chOff x="-1905000" y="2056825"/>
              <a:chExt cx="5562400" cy="3620075"/>
            </a:xfrm>
          </p:grpSpPr>
          <p:sp>
            <p:nvSpPr>
              <p:cNvPr id="358" name="Google Shape;358;p23"/>
              <p:cNvSpPr/>
              <p:nvPr/>
            </p:nvSpPr>
            <p:spPr>
              <a:xfrm rot="10800000">
                <a:off x="-1776225" y="2056825"/>
                <a:ext cx="5433625" cy="3467675"/>
              </a:xfrm>
              <a:custGeom>
                <a:rect b="b" l="l" r="r" t="t"/>
                <a:pathLst>
                  <a:path extrusionOk="0" h="138707" w="217345">
                    <a:moveTo>
                      <a:pt x="1" y="0"/>
                    </a:moveTo>
                    <a:lnTo>
                      <a:pt x="522" y="1964"/>
                    </a:lnTo>
                    <a:cubicBezTo>
                      <a:pt x="5971" y="14509"/>
                      <a:pt x="17609" y="24210"/>
                      <a:pt x="30967" y="27340"/>
                    </a:cubicBezTo>
                    <a:cubicBezTo>
                      <a:pt x="45356" y="30713"/>
                      <a:pt x="61815" y="27089"/>
                      <a:pt x="74141" y="35220"/>
                    </a:cubicBezTo>
                    <a:cubicBezTo>
                      <a:pt x="86536" y="43397"/>
                      <a:pt x="90120" y="60706"/>
                      <a:pt x="102271" y="69242"/>
                    </a:cubicBezTo>
                    <a:cubicBezTo>
                      <a:pt x="109662" y="74432"/>
                      <a:pt x="119066" y="75541"/>
                      <a:pt x="128187" y="75541"/>
                    </a:cubicBezTo>
                    <a:cubicBezTo>
                      <a:pt x="129100" y="75541"/>
                      <a:pt x="130011" y="75530"/>
                      <a:pt x="130917" y="75511"/>
                    </a:cubicBezTo>
                    <a:cubicBezTo>
                      <a:pt x="135219" y="75419"/>
                      <a:pt x="139566" y="75186"/>
                      <a:pt x="143885" y="75186"/>
                    </a:cubicBezTo>
                    <a:cubicBezTo>
                      <a:pt x="149553" y="75186"/>
                      <a:pt x="155171" y="75587"/>
                      <a:pt x="160570" y="77236"/>
                    </a:cubicBezTo>
                    <a:cubicBezTo>
                      <a:pt x="183610" y="85752"/>
                      <a:pt x="184939" y="107126"/>
                      <a:pt x="196042" y="124091"/>
                    </a:cubicBezTo>
                    <a:cubicBezTo>
                      <a:pt x="201122" y="131855"/>
                      <a:pt x="209620" y="136236"/>
                      <a:pt x="217345" y="138706"/>
                    </a:cubicBezTo>
                    <a:lnTo>
                      <a:pt x="217345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16080000" dist="19050">
                  <a:schemeClr val="dk1">
                    <a:alpha val="3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23"/>
              <p:cNvSpPr/>
              <p:nvPr/>
            </p:nvSpPr>
            <p:spPr>
              <a:xfrm rot="10800000">
                <a:off x="-1852425" y="2209225"/>
                <a:ext cx="5433625" cy="3467675"/>
              </a:xfrm>
              <a:custGeom>
                <a:rect b="b" l="l" r="r" t="t"/>
                <a:pathLst>
                  <a:path extrusionOk="0" h="138707" w="217345">
                    <a:moveTo>
                      <a:pt x="1" y="0"/>
                    </a:moveTo>
                    <a:lnTo>
                      <a:pt x="522" y="1964"/>
                    </a:lnTo>
                    <a:cubicBezTo>
                      <a:pt x="5971" y="14509"/>
                      <a:pt x="17609" y="24210"/>
                      <a:pt x="30967" y="27340"/>
                    </a:cubicBezTo>
                    <a:cubicBezTo>
                      <a:pt x="45356" y="30713"/>
                      <a:pt x="61815" y="27089"/>
                      <a:pt x="74141" y="35220"/>
                    </a:cubicBezTo>
                    <a:cubicBezTo>
                      <a:pt x="86536" y="43397"/>
                      <a:pt x="90120" y="60706"/>
                      <a:pt x="102271" y="69242"/>
                    </a:cubicBezTo>
                    <a:cubicBezTo>
                      <a:pt x="109662" y="74432"/>
                      <a:pt x="119066" y="75541"/>
                      <a:pt x="128187" y="75541"/>
                    </a:cubicBezTo>
                    <a:cubicBezTo>
                      <a:pt x="129100" y="75541"/>
                      <a:pt x="130011" y="75530"/>
                      <a:pt x="130917" y="75511"/>
                    </a:cubicBezTo>
                    <a:cubicBezTo>
                      <a:pt x="135219" y="75419"/>
                      <a:pt x="139566" y="75186"/>
                      <a:pt x="143885" y="75186"/>
                    </a:cubicBezTo>
                    <a:cubicBezTo>
                      <a:pt x="149553" y="75186"/>
                      <a:pt x="155171" y="75587"/>
                      <a:pt x="160570" y="77236"/>
                    </a:cubicBezTo>
                    <a:cubicBezTo>
                      <a:pt x="183610" y="85752"/>
                      <a:pt x="184939" y="107126"/>
                      <a:pt x="196042" y="124091"/>
                    </a:cubicBezTo>
                    <a:cubicBezTo>
                      <a:pt x="201122" y="131855"/>
                      <a:pt x="209620" y="136236"/>
                      <a:pt x="217345" y="138706"/>
                    </a:cubicBezTo>
                    <a:lnTo>
                      <a:pt x="217345" y="0"/>
                    </a:lnTo>
                    <a:close/>
                  </a:path>
                </a:pathLst>
              </a:cu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23"/>
              <p:cNvSpPr/>
              <p:nvPr/>
            </p:nvSpPr>
            <p:spPr>
              <a:xfrm rot="10800000">
                <a:off x="-1752600" y="3390125"/>
                <a:ext cx="4209650" cy="1905775"/>
              </a:xfrm>
              <a:custGeom>
                <a:rect b="b" l="l" r="r" t="t"/>
                <a:pathLst>
                  <a:path extrusionOk="0" h="76231" w="168386">
                    <a:moveTo>
                      <a:pt x="0" y="0"/>
                    </a:moveTo>
                    <a:cubicBezTo>
                      <a:pt x="5697" y="12163"/>
                      <a:pt x="17258" y="21457"/>
                      <a:pt x="30414" y="24389"/>
                    </a:cubicBezTo>
                    <a:cubicBezTo>
                      <a:pt x="44839" y="27603"/>
                      <a:pt x="61258" y="23801"/>
                      <a:pt x="73670" y="31798"/>
                    </a:cubicBezTo>
                    <a:cubicBezTo>
                      <a:pt x="86154" y="39840"/>
                      <a:pt x="89927" y="57108"/>
                      <a:pt x="102171" y="65509"/>
                    </a:cubicBezTo>
                    <a:cubicBezTo>
                      <a:pt x="109301" y="70401"/>
                      <a:pt x="118234" y="71533"/>
                      <a:pt x="126986" y="71533"/>
                    </a:cubicBezTo>
                    <a:cubicBezTo>
                      <a:pt x="128292" y="71533"/>
                      <a:pt x="129593" y="71507"/>
                      <a:pt x="130884" y="71466"/>
                    </a:cubicBezTo>
                    <a:cubicBezTo>
                      <a:pt x="135589" y="71314"/>
                      <a:pt x="140346" y="70993"/>
                      <a:pt x="145064" y="70993"/>
                    </a:cubicBezTo>
                    <a:cubicBezTo>
                      <a:pt x="150319" y="70993"/>
                      <a:pt x="155524" y="71391"/>
                      <a:pt x="160552" y="72867"/>
                    </a:cubicBezTo>
                    <a:cubicBezTo>
                      <a:pt x="163292" y="73671"/>
                      <a:pt x="165921" y="74811"/>
                      <a:pt x="168386" y="76230"/>
                    </a:cubicBezTo>
                    <a:lnTo>
                      <a:pt x="1683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 dir="16080000" dist="19050">
                  <a:schemeClr val="dk1">
                    <a:alpha val="3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23"/>
              <p:cNvSpPr/>
              <p:nvPr/>
            </p:nvSpPr>
            <p:spPr>
              <a:xfrm rot="10800000">
                <a:off x="-1905000" y="3542525"/>
                <a:ext cx="4209650" cy="1905775"/>
              </a:xfrm>
              <a:custGeom>
                <a:rect b="b" l="l" r="r" t="t"/>
                <a:pathLst>
                  <a:path extrusionOk="0" h="76231" w="168386">
                    <a:moveTo>
                      <a:pt x="0" y="0"/>
                    </a:moveTo>
                    <a:cubicBezTo>
                      <a:pt x="5697" y="12163"/>
                      <a:pt x="17258" y="21457"/>
                      <a:pt x="30414" y="24389"/>
                    </a:cubicBezTo>
                    <a:cubicBezTo>
                      <a:pt x="44839" y="27603"/>
                      <a:pt x="61258" y="23801"/>
                      <a:pt x="73670" y="31798"/>
                    </a:cubicBezTo>
                    <a:cubicBezTo>
                      <a:pt x="86154" y="39840"/>
                      <a:pt x="89927" y="57108"/>
                      <a:pt x="102171" y="65509"/>
                    </a:cubicBezTo>
                    <a:cubicBezTo>
                      <a:pt x="109301" y="70401"/>
                      <a:pt x="118234" y="71533"/>
                      <a:pt x="126986" y="71533"/>
                    </a:cubicBezTo>
                    <a:cubicBezTo>
                      <a:pt x="128292" y="71533"/>
                      <a:pt x="129593" y="71507"/>
                      <a:pt x="130884" y="71466"/>
                    </a:cubicBezTo>
                    <a:cubicBezTo>
                      <a:pt x="135589" y="71314"/>
                      <a:pt x="140346" y="70993"/>
                      <a:pt x="145064" y="70993"/>
                    </a:cubicBezTo>
                    <a:cubicBezTo>
                      <a:pt x="150319" y="70993"/>
                      <a:pt x="155524" y="71391"/>
                      <a:pt x="160552" y="72867"/>
                    </a:cubicBezTo>
                    <a:cubicBezTo>
                      <a:pt x="163292" y="73671"/>
                      <a:pt x="165921" y="74811"/>
                      <a:pt x="168386" y="76230"/>
                    </a:cubicBezTo>
                    <a:lnTo>
                      <a:pt x="16838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7150" rotWithShape="0" algn="bl" dir="16080000" dist="19050">
                  <a:schemeClr val="dk1">
                    <a:alpha val="3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2" name="Google Shape;362;p23"/>
            <p:cNvSpPr/>
            <p:nvPr/>
          </p:nvSpPr>
          <p:spPr>
            <a:xfrm rot="10800000">
              <a:off x="583925" y="4292675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3" name="Google Shape;363;p23"/>
          <p:cNvGrpSpPr/>
          <p:nvPr/>
        </p:nvGrpSpPr>
        <p:grpSpPr>
          <a:xfrm rot="2473775">
            <a:off x="74122" y="-34259"/>
            <a:ext cx="1278202" cy="1414543"/>
            <a:chOff x="7917600" y="4115575"/>
            <a:chExt cx="1278159" cy="1414496"/>
          </a:xfrm>
        </p:grpSpPr>
        <p:sp>
          <p:nvSpPr>
            <p:cNvPr id="364" name="Google Shape;364;p23"/>
            <p:cNvSpPr/>
            <p:nvPr/>
          </p:nvSpPr>
          <p:spPr>
            <a:xfrm rot="5400000">
              <a:off x="8081859" y="4416171"/>
              <a:ext cx="1113600" cy="1114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7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65" name="Google Shape;365;p23"/>
            <p:cNvGrpSpPr/>
            <p:nvPr/>
          </p:nvGrpSpPr>
          <p:grpSpPr>
            <a:xfrm>
              <a:off x="7917600" y="4115575"/>
              <a:ext cx="618200" cy="592800"/>
              <a:chOff x="5577950" y="722125"/>
              <a:chExt cx="618200" cy="592800"/>
            </a:xfrm>
          </p:grpSpPr>
          <p:sp>
            <p:nvSpPr>
              <p:cNvPr id="366" name="Google Shape;366;p23"/>
              <p:cNvSpPr/>
              <p:nvPr/>
            </p:nvSpPr>
            <p:spPr>
              <a:xfrm rot="5400000">
                <a:off x="5578100" y="790975"/>
                <a:ext cx="523800" cy="5241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  <a:effectLst>
                <a:outerShdw blurRad="57150" rotWithShape="0" algn="bl" dir="5400000" dist="19050">
                  <a:schemeClr val="dk1">
                    <a:alpha val="30000"/>
                  </a:schemeClr>
                </a:outerShdw>
              </a:effectLst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23"/>
              <p:cNvSpPr/>
              <p:nvPr/>
            </p:nvSpPr>
            <p:spPr>
              <a:xfrm rot="5400000">
                <a:off x="5672200" y="721975"/>
                <a:ext cx="523800" cy="524100"/>
              </a:xfrm>
              <a:prstGeom prst="ellipse">
                <a:avLst/>
              </a:prstGeom>
              <a:noFill/>
              <a:ln cap="flat" cmpd="sng" w="190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8" name="Google Shape;368;p23"/>
          <p:cNvGrpSpPr/>
          <p:nvPr/>
        </p:nvGrpSpPr>
        <p:grpSpPr>
          <a:xfrm flipH="1" rot="10800000">
            <a:off x="8266859" y="4237646"/>
            <a:ext cx="618200" cy="592800"/>
            <a:chOff x="5577950" y="722125"/>
            <a:chExt cx="618200" cy="592800"/>
          </a:xfrm>
        </p:grpSpPr>
        <p:sp>
          <p:nvSpPr>
            <p:cNvPr id="369" name="Google Shape;369;p23"/>
            <p:cNvSpPr/>
            <p:nvPr/>
          </p:nvSpPr>
          <p:spPr>
            <a:xfrm rot="5400000">
              <a:off x="5578100" y="790975"/>
              <a:ext cx="523800" cy="524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 rot="5400000">
              <a:off x="5672200" y="721975"/>
              <a:ext cx="523800" cy="5241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4"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2" name="Google Shape;372;p24"/>
          <p:cNvGrpSpPr/>
          <p:nvPr/>
        </p:nvGrpSpPr>
        <p:grpSpPr>
          <a:xfrm flipH="1" rot="-5400000">
            <a:off x="6309063" y="2141248"/>
            <a:ext cx="2615836" cy="3841078"/>
            <a:chOff x="5182786" y="-883900"/>
            <a:chExt cx="4219090" cy="6195288"/>
          </a:xfrm>
        </p:grpSpPr>
        <p:sp>
          <p:nvSpPr>
            <p:cNvPr id="373" name="Google Shape;373;p24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4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4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4"/>
            <p:cNvSpPr/>
            <p:nvPr/>
          </p:nvSpPr>
          <p:spPr>
            <a:xfrm rot="5400000">
              <a:off x="7860494" y="3087861"/>
              <a:ext cx="438300" cy="4386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77" name="Google Shape;377;p24"/>
          <p:cNvGrpSpPr/>
          <p:nvPr/>
        </p:nvGrpSpPr>
        <p:grpSpPr>
          <a:xfrm rot="5400000">
            <a:off x="231613" y="2123660"/>
            <a:ext cx="2615836" cy="3841078"/>
            <a:chOff x="5182786" y="-883900"/>
            <a:chExt cx="4219090" cy="6195288"/>
          </a:xfrm>
        </p:grpSpPr>
        <p:sp>
          <p:nvSpPr>
            <p:cNvPr id="378" name="Google Shape;378;p24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1596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4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596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4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4"/>
            <p:cNvSpPr/>
            <p:nvPr/>
          </p:nvSpPr>
          <p:spPr>
            <a:xfrm rot="5400000">
              <a:off x="8129163" y="306289"/>
              <a:ext cx="438300" cy="4386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2" name="Google Shape;382;p24"/>
          <p:cNvGrpSpPr/>
          <p:nvPr/>
        </p:nvGrpSpPr>
        <p:grpSpPr>
          <a:xfrm rot="-5400000">
            <a:off x="6309063" y="-938590"/>
            <a:ext cx="2615836" cy="3841078"/>
            <a:chOff x="5182786" y="-883900"/>
            <a:chExt cx="4219090" cy="6195288"/>
          </a:xfrm>
        </p:grpSpPr>
        <p:sp>
          <p:nvSpPr>
            <p:cNvPr id="383" name="Google Shape;383;p24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4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4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4"/>
            <p:cNvSpPr/>
            <p:nvPr/>
          </p:nvSpPr>
          <p:spPr>
            <a:xfrm rot="5400000">
              <a:off x="7366179" y="2444756"/>
              <a:ext cx="438300" cy="4386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87" name="Google Shape;387;p24"/>
          <p:cNvGrpSpPr/>
          <p:nvPr/>
        </p:nvGrpSpPr>
        <p:grpSpPr>
          <a:xfrm flipH="1" rot="5400000">
            <a:off x="231613" y="-921002"/>
            <a:ext cx="2615836" cy="3841078"/>
            <a:chOff x="5182786" y="-883900"/>
            <a:chExt cx="4219090" cy="6195288"/>
          </a:xfrm>
        </p:grpSpPr>
        <p:sp>
          <p:nvSpPr>
            <p:cNvPr id="388" name="Google Shape;388;p24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4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4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4"/>
            <p:cNvSpPr/>
            <p:nvPr/>
          </p:nvSpPr>
          <p:spPr>
            <a:xfrm rot="5400000">
              <a:off x="8034486" y="3207700"/>
              <a:ext cx="438300" cy="4386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4_1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3" name="Google Shape;393;p25"/>
          <p:cNvGrpSpPr/>
          <p:nvPr/>
        </p:nvGrpSpPr>
        <p:grpSpPr>
          <a:xfrm flipH="1">
            <a:off x="-834322" y="3009330"/>
            <a:ext cx="5860134" cy="2653545"/>
            <a:chOff x="3222341" y="2753230"/>
            <a:chExt cx="5860134" cy="2653545"/>
          </a:xfrm>
        </p:grpSpPr>
        <p:sp>
          <p:nvSpPr>
            <p:cNvPr id="394" name="Google Shape;394;p25"/>
            <p:cNvSpPr/>
            <p:nvPr/>
          </p:nvSpPr>
          <p:spPr>
            <a:xfrm flipH="1" rot="10800000">
              <a:off x="3222341" y="3174607"/>
              <a:ext cx="5707897" cy="1968893"/>
            </a:xfrm>
            <a:custGeom>
              <a:rect b="b" l="l" r="r" t="t"/>
              <a:pathLst>
                <a:path extrusionOk="0" h="52842" w="153191">
                  <a:moveTo>
                    <a:pt x="0" y="0"/>
                  </a:moveTo>
                  <a:cubicBezTo>
                    <a:pt x="4481" y="2713"/>
                    <a:pt x="9509" y="4703"/>
                    <a:pt x="14799" y="5759"/>
                  </a:cubicBezTo>
                  <a:cubicBezTo>
                    <a:pt x="29021" y="8596"/>
                    <a:pt x="45208" y="5240"/>
                    <a:pt x="57446" y="12297"/>
                  </a:cubicBezTo>
                  <a:cubicBezTo>
                    <a:pt x="69754" y="19396"/>
                    <a:pt x="73474" y="34638"/>
                    <a:pt x="85546" y="42054"/>
                  </a:cubicBezTo>
                  <a:cubicBezTo>
                    <a:pt x="92575" y="46372"/>
                    <a:pt x="101382" y="47371"/>
                    <a:pt x="110011" y="47371"/>
                  </a:cubicBezTo>
                  <a:cubicBezTo>
                    <a:pt x="111299" y="47371"/>
                    <a:pt x="112582" y="47349"/>
                    <a:pt x="113855" y="47312"/>
                  </a:cubicBezTo>
                  <a:cubicBezTo>
                    <a:pt x="118492" y="47178"/>
                    <a:pt x="123180" y="46895"/>
                    <a:pt x="127830" y="46895"/>
                  </a:cubicBezTo>
                  <a:cubicBezTo>
                    <a:pt x="133013" y="46895"/>
                    <a:pt x="138147" y="47247"/>
                    <a:pt x="143107" y="48549"/>
                  </a:cubicBezTo>
                  <a:cubicBezTo>
                    <a:pt x="146702" y="49494"/>
                    <a:pt x="150101" y="50962"/>
                    <a:pt x="153191" y="52842"/>
                  </a:cubicBezTo>
                  <a:lnTo>
                    <a:pt x="15319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80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5"/>
            <p:cNvSpPr/>
            <p:nvPr/>
          </p:nvSpPr>
          <p:spPr>
            <a:xfrm flipH="1" rot="10800000">
              <a:off x="3298541" y="3403207"/>
              <a:ext cx="5707897" cy="1968893"/>
            </a:xfrm>
            <a:custGeom>
              <a:rect b="b" l="l" r="r" t="t"/>
              <a:pathLst>
                <a:path extrusionOk="0" h="52842" w="153191">
                  <a:moveTo>
                    <a:pt x="0" y="0"/>
                  </a:moveTo>
                  <a:cubicBezTo>
                    <a:pt x="4481" y="2713"/>
                    <a:pt x="9509" y="4703"/>
                    <a:pt x="14799" y="5759"/>
                  </a:cubicBezTo>
                  <a:cubicBezTo>
                    <a:pt x="29021" y="8596"/>
                    <a:pt x="45208" y="5240"/>
                    <a:pt x="57446" y="12297"/>
                  </a:cubicBezTo>
                  <a:cubicBezTo>
                    <a:pt x="69754" y="19396"/>
                    <a:pt x="73474" y="34638"/>
                    <a:pt x="85546" y="42054"/>
                  </a:cubicBezTo>
                  <a:cubicBezTo>
                    <a:pt x="92575" y="46372"/>
                    <a:pt x="101382" y="47371"/>
                    <a:pt x="110011" y="47371"/>
                  </a:cubicBezTo>
                  <a:cubicBezTo>
                    <a:pt x="111299" y="47371"/>
                    <a:pt x="112582" y="47349"/>
                    <a:pt x="113855" y="47312"/>
                  </a:cubicBezTo>
                  <a:cubicBezTo>
                    <a:pt x="118492" y="47178"/>
                    <a:pt x="123180" y="46895"/>
                    <a:pt x="127830" y="46895"/>
                  </a:cubicBezTo>
                  <a:cubicBezTo>
                    <a:pt x="133013" y="46895"/>
                    <a:pt x="138147" y="47247"/>
                    <a:pt x="143107" y="48549"/>
                  </a:cubicBezTo>
                  <a:cubicBezTo>
                    <a:pt x="146702" y="49494"/>
                    <a:pt x="150101" y="50962"/>
                    <a:pt x="153191" y="52842"/>
                  </a:cubicBezTo>
                  <a:lnTo>
                    <a:pt x="153191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5"/>
            <p:cNvSpPr/>
            <p:nvPr/>
          </p:nvSpPr>
          <p:spPr>
            <a:xfrm flipH="1" rot="10800000">
              <a:off x="5130341" y="2753230"/>
              <a:ext cx="3799734" cy="242494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80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5"/>
            <p:cNvSpPr/>
            <p:nvPr/>
          </p:nvSpPr>
          <p:spPr>
            <a:xfrm flipH="1" rot="10800000">
              <a:off x="5282741" y="2981830"/>
              <a:ext cx="3799734" cy="242494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" name="Google Shape;398;p25"/>
          <p:cNvGrpSpPr/>
          <p:nvPr/>
        </p:nvGrpSpPr>
        <p:grpSpPr>
          <a:xfrm flipH="1">
            <a:off x="4136578" y="2759280"/>
            <a:ext cx="5707897" cy="2653545"/>
            <a:chOff x="-792247" y="2911680"/>
            <a:chExt cx="5707897" cy="2653545"/>
          </a:xfrm>
        </p:grpSpPr>
        <p:sp>
          <p:nvSpPr>
            <p:cNvPr id="399" name="Google Shape;399;p25"/>
            <p:cNvSpPr/>
            <p:nvPr/>
          </p:nvSpPr>
          <p:spPr>
            <a:xfrm rot="10800000">
              <a:off x="-792247" y="3333057"/>
              <a:ext cx="5707897" cy="1968893"/>
            </a:xfrm>
            <a:custGeom>
              <a:rect b="b" l="l" r="r" t="t"/>
              <a:pathLst>
                <a:path extrusionOk="0" h="52842" w="153191">
                  <a:moveTo>
                    <a:pt x="0" y="0"/>
                  </a:moveTo>
                  <a:cubicBezTo>
                    <a:pt x="4481" y="2713"/>
                    <a:pt x="9509" y="4703"/>
                    <a:pt x="14799" y="5759"/>
                  </a:cubicBezTo>
                  <a:cubicBezTo>
                    <a:pt x="29021" y="8596"/>
                    <a:pt x="45208" y="5240"/>
                    <a:pt x="57446" y="12297"/>
                  </a:cubicBezTo>
                  <a:cubicBezTo>
                    <a:pt x="69754" y="19396"/>
                    <a:pt x="73474" y="34638"/>
                    <a:pt x="85546" y="42054"/>
                  </a:cubicBezTo>
                  <a:cubicBezTo>
                    <a:pt x="92575" y="46372"/>
                    <a:pt x="101382" y="47371"/>
                    <a:pt x="110011" y="47371"/>
                  </a:cubicBezTo>
                  <a:cubicBezTo>
                    <a:pt x="111299" y="47371"/>
                    <a:pt x="112582" y="47349"/>
                    <a:pt x="113855" y="47312"/>
                  </a:cubicBezTo>
                  <a:cubicBezTo>
                    <a:pt x="118492" y="47178"/>
                    <a:pt x="123180" y="46895"/>
                    <a:pt x="127830" y="46895"/>
                  </a:cubicBezTo>
                  <a:cubicBezTo>
                    <a:pt x="133013" y="46895"/>
                    <a:pt x="138147" y="47247"/>
                    <a:pt x="143107" y="48549"/>
                  </a:cubicBezTo>
                  <a:cubicBezTo>
                    <a:pt x="146702" y="49494"/>
                    <a:pt x="150101" y="50962"/>
                    <a:pt x="153191" y="52842"/>
                  </a:cubicBezTo>
                  <a:lnTo>
                    <a:pt x="1531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80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5"/>
            <p:cNvSpPr/>
            <p:nvPr/>
          </p:nvSpPr>
          <p:spPr>
            <a:xfrm rot="10800000">
              <a:off x="-258684" y="2911680"/>
              <a:ext cx="3799734" cy="242494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180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5"/>
            <p:cNvSpPr/>
            <p:nvPr/>
          </p:nvSpPr>
          <p:spPr>
            <a:xfrm rot="10800000">
              <a:off x="-411084" y="3140280"/>
              <a:ext cx="3799734" cy="242494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Google Shape;403;p26"/>
          <p:cNvPicPr preferRelativeResize="0"/>
          <p:nvPr/>
        </p:nvPicPr>
        <p:blipFill rotWithShape="1">
          <a:blip r:embed="rId2">
            <a:alphaModFix amt="45000"/>
          </a:blip>
          <a:srcRect b="0" l="0" r="0" t="0"/>
          <a:stretch/>
        </p:blipFill>
        <p:spPr>
          <a:xfrm>
            <a:off x="0" y="-12"/>
            <a:ext cx="9144000" cy="5143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26"/>
          <p:cNvPicPr preferRelativeResize="0"/>
          <p:nvPr/>
        </p:nvPicPr>
        <p:blipFill rotWithShape="1">
          <a:blip r:embed="rId3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Google Shape;405;p26"/>
          <p:cNvSpPr txBox="1"/>
          <p:nvPr>
            <p:ph type="title"/>
          </p:nvPr>
        </p:nvSpPr>
        <p:spPr>
          <a:xfrm>
            <a:off x="725550" y="401925"/>
            <a:ext cx="769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406" name="Google Shape;406;p26"/>
          <p:cNvSpPr txBox="1"/>
          <p:nvPr>
            <p:ph idx="1" type="body"/>
          </p:nvPr>
        </p:nvSpPr>
        <p:spPr>
          <a:xfrm>
            <a:off x="2475750" y="1617975"/>
            <a:ext cx="4192500" cy="227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Actor"/>
              <a:buChar char="●"/>
              <a:defRPr/>
            </a:lvl1pPr>
            <a:lvl2pPr indent="-3302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○"/>
              <a:defRPr/>
            </a:lvl2pPr>
            <a:lvl3pPr indent="-3302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■"/>
              <a:defRPr/>
            </a:lvl3pPr>
            <a:lvl4pPr indent="-3302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●"/>
              <a:defRPr/>
            </a:lvl4pPr>
            <a:lvl5pPr indent="-3302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○"/>
              <a:defRPr/>
            </a:lvl5pPr>
            <a:lvl6pPr indent="-330200" lvl="5" marL="2743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■"/>
              <a:defRPr/>
            </a:lvl6pPr>
            <a:lvl7pPr indent="-330200" lvl="6" marL="3200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●"/>
              <a:defRPr/>
            </a:lvl7pPr>
            <a:lvl8pPr indent="-330200" lvl="7" marL="3657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○"/>
              <a:defRPr/>
            </a:lvl8pPr>
            <a:lvl9pPr indent="-330200" lvl="8" marL="4114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"/>
              <a:buChar char="■"/>
              <a:defRPr/>
            </a:lvl9pPr>
          </a:lstStyle>
          <a:p/>
        </p:txBody>
      </p:sp>
      <p:pic>
        <p:nvPicPr>
          <p:cNvPr id="407" name="Google Shape;407;p26"/>
          <p:cNvPicPr preferRelativeResize="0"/>
          <p:nvPr/>
        </p:nvPicPr>
        <p:blipFill rotWithShape="1">
          <a:blip r:embed="rId4">
            <a:alphaModFix/>
          </a:blip>
          <a:srcRect b="17683" l="29910" r="33281" t="17110"/>
          <a:stretch/>
        </p:blipFill>
        <p:spPr>
          <a:xfrm>
            <a:off x="-794600" y="78050"/>
            <a:ext cx="1324310" cy="1319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08" name="Google Shape;408;p26"/>
          <p:cNvGrpSpPr/>
          <p:nvPr/>
        </p:nvGrpSpPr>
        <p:grpSpPr>
          <a:xfrm>
            <a:off x="529700" y="4424213"/>
            <a:ext cx="1105950" cy="368700"/>
            <a:chOff x="1123925" y="4067450"/>
            <a:chExt cx="1105950" cy="368700"/>
          </a:xfrm>
        </p:grpSpPr>
        <p:sp>
          <p:nvSpPr>
            <p:cNvPr id="409" name="Google Shape;409;p26"/>
            <p:cNvSpPr/>
            <p:nvPr/>
          </p:nvSpPr>
          <p:spPr>
            <a:xfrm>
              <a:off x="1123925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26"/>
            <p:cNvSpPr/>
            <p:nvPr/>
          </p:nvSpPr>
          <p:spPr>
            <a:xfrm>
              <a:off x="1492550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26"/>
            <p:cNvSpPr/>
            <p:nvPr/>
          </p:nvSpPr>
          <p:spPr>
            <a:xfrm>
              <a:off x="1861175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2" name="Google Shape;412;p26"/>
          <p:cNvGrpSpPr/>
          <p:nvPr/>
        </p:nvGrpSpPr>
        <p:grpSpPr>
          <a:xfrm>
            <a:off x="7543925" y="4542563"/>
            <a:ext cx="785700" cy="132000"/>
            <a:chOff x="2561975" y="171900"/>
            <a:chExt cx="785700" cy="132000"/>
          </a:xfrm>
        </p:grpSpPr>
        <p:sp>
          <p:nvSpPr>
            <p:cNvPr id="413" name="Google Shape;413;p26"/>
            <p:cNvSpPr/>
            <p:nvPr/>
          </p:nvSpPr>
          <p:spPr>
            <a:xfrm>
              <a:off x="2561975" y="171900"/>
              <a:ext cx="132000" cy="1320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6"/>
            <p:cNvSpPr/>
            <p:nvPr/>
          </p:nvSpPr>
          <p:spPr>
            <a:xfrm>
              <a:off x="2779875" y="171900"/>
              <a:ext cx="132000" cy="1320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6"/>
            <p:cNvSpPr/>
            <p:nvPr/>
          </p:nvSpPr>
          <p:spPr>
            <a:xfrm>
              <a:off x="2997775" y="171900"/>
              <a:ext cx="132000" cy="1320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26"/>
            <p:cNvSpPr/>
            <p:nvPr/>
          </p:nvSpPr>
          <p:spPr>
            <a:xfrm>
              <a:off x="3215675" y="171900"/>
              <a:ext cx="132000" cy="1320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17" name="Google Shape;417;p26"/>
          <p:cNvPicPr preferRelativeResize="0"/>
          <p:nvPr/>
        </p:nvPicPr>
        <p:blipFill rotWithShape="1">
          <a:blip r:embed="rId5">
            <a:alphaModFix/>
          </a:blip>
          <a:srcRect b="33368" l="31411" r="36888" t="10802"/>
          <a:stretch/>
        </p:blipFill>
        <p:spPr>
          <a:xfrm>
            <a:off x="4179150" y="4406048"/>
            <a:ext cx="785698" cy="778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8"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9" name="Google Shape;419;p27"/>
          <p:cNvPicPr preferRelativeResize="0"/>
          <p:nvPr/>
        </p:nvPicPr>
        <p:blipFill rotWithShape="1">
          <a:blip r:embed="rId2">
            <a:alphaModFix amt="45000"/>
          </a:blip>
          <a:srcRect b="0" l="0" r="0" t="0"/>
          <a:stretch/>
        </p:blipFill>
        <p:spPr>
          <a:xfrm>
            <a:off x="0" y="-12"/>
            <a:ext cx="9144000" cy="5143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27"/>
          <p:cNvPicPr preferRelativeResize="0"/>
          <p:nvPr/>
        </p:nvPicPr>
        <p:blipFill rotWithShape="1">
          <a:blip r:embed="rId3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27"/>
          <p:cNvPicPr preferRelativeResize="0"/>
          <p:nvPr/>
        </p:nvPicPr>
        <p:blipFill rotWithShape="1">
          <a:blip r:embed="rId4">
            <a:alphaModFix/>
          </a:blip>
          <a:srcRect b="17683" l="29910" r="33281" t="17110"/>
          <a:stretch/>
        </p:blipFill>
        <p:spPr>
          <a:xfrm>
            <a:off x="7819700" y="1732825"/>
            <a:ext cx="1324310" cy="1319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2" name="Google Shape;422;p27"/>
          <p:cNvGrpSpPr/>
          <p:nvPr/>
        </p:nvGrpSpPr>
        <p:grpSpPr>
          <a:xfrm>
            <a:off x="4019025" y="4424213"/>
            <a:ext cx="1105950" cy="368700"/>
            <a:chOff x="1123925" y="4067450"/>
            <a:chExt cx="1105950" cy="368700"/>
          </a:xfrm>
        </p:grpSpPr>
        <p:sp>
          <p:nvSpPr>
            <p:cNvPr id="423" name="Google Shape;423;p27"/>
            <p:cNvSpPr/>
            <p:nvPr/>
          </p:nvSpPr>
          <p:spPr>
            <a:xfrm>
              <a:off x="1123925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27"/>
            <p:cNvSpPr/>
            <p:nvPr/>
          </p:nvSpPr>
          <p:spPr>
            <a:xfrm>
              <a:off x="1492550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27"/>
            <p:cNvSpPr/>
            <p:nvPr/>
          </p:nvSpPr>
          <p:spPr>
            <a:xfrm>
              <a:off x="1861175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6" name="Google Shape;426;p27"/>
          <p:cNvGrpSpPr/>
          <p:nvPr/>
        </p:nvGrpSpPr>
        <p:grpSpPr>
          <a:xfrm>
            <a:off x="4179150" y="460663"/>
            <a:ext cx="785700" cy="132000"/>
            <a:chOff x="2561975" y="171900"/>
            <a:chExt cx="785700" cy="132000"/>
          </a:xfrm>
        </p:grpSpPr>
        <p:sp>
          <p:nvSpPr>
            <p:cNvPr id="427" name="Google Shape;427;p27"/>
            <p:cNvSpPr/>
            <p:nvPr/>
          </p:nvSpPr>
          <p:spPr>
            <a:xfrm>
              <a:off x="2561975" y="171900"/>
              <a:ext cx="132000" cy="1320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27"/>
            <p:cNvSpPr/>
            <p:nvPr/>
          </p:nvSpPr>
          <p:spPr>
            <a:xfrm>
              <a:off x="2779875" y="171900"/>
              <a:ext cx="132000" cy="1320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27"/>
            <p:cNvSpPr/>
            <p:nvPr/>
          </p:nvSpPr>
          <p:spPr>
            <a:xfrm>
              <a:off x="2997775" y="171900"/>
              <a:ext cx="132000" cy="1320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27"/>
            <p:cNvSpPr/>
            <p:nvPr/>
          </p:nvSpPr>
          <p:spPr>
            <a:xfrm>
              <a:off x="3215675" y="171900"/>
              <a:ext cx="132000" cy="132000"/>
            </a:xfrm>
            <a:prstGeom prst="diamond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31" name="Google Shape;431;p27"/>
          <p:cNvPicPr preferRelativeResize="0"/>
          <p:nvPr/>
        </p:nvPicPr>
        <p:blipFill rotWithShape="1">
          <a:blip r:embed="rId5">
            <a:alphaModFix/>
          </a:blip>
          <a:srcRect b="33368" l="31411" r="36888" t="10802"/>
          <a:stretch/>
        </p:blipFill>
        <p:spPr>
          <a:xfrm>
            <a:off x="0" y="3080823"/>
            <a:ext cx="785698" cy="7783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2" name="Google Shape;432;p27"/>
          <p:cNvGrpSpPr/>
          <p:nvPr/>
        </p:nvGrpSpPr>
        <p:grpSpPr>
          <a:xfrm>
            <a:off x="7543650" y="372938"/>
            <a:ext cx="862183" cy="425110"/>
            <a:chOff x="951500" y="309675"/>
            <a:chExt cx="648599" cy="319800"/>
          </a:xfrm>
        </p:grpSpPr>
        <p:sp>
          <p:nvSpPr>
            <p:cNvPr id="433" name="Google Shape;433;p27"/>
            <p:cNvSpPr/>
            <p:nvPr/>
          </p:nvSpPr>
          <p:spPr>
            <a:xfrm>
              <a:off x="951500" y="309675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27"/>
            <p:cNvSpPr/>
            <p:nvPr/>
          </p:nvSpPr>
          <p:spPr>
            <a:xfrm>
              <a:off x="1102548" y="309750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27"/>
            <p:cNvSpPr/>
            <p:nvPr/>
          </p:nvSpPr>
          <p:spPr>
            <a:xfrm>
              <a:off x="1253611" y="309750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27"/>
            <p:cNvSpPr/>
            <p:nvPr/>
          </p:nvSpPr>
          <p:spPr>
            <a:xfrm>
              <a:off x="1404649" y="309750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27"/>
            <p:cNvSpPr/>
            <p:nvPr/>
          </p:nvSpPr>
          <p:spPr>
            <a:xfrm>
              <a:off x="951500" y="447300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27"/>
            <p:cNvSpPr/>
            <p:nvPr/>
          </p:nvSpPr>
          <p:spPr>
            <a:xfrm>
              <a:off x="1102548" y="447375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27"/>
            <p:cNvSpPr/>
            <p:nvPr/>
          </p:nvSpPr>
          <p:spPr>
            <a:xfrm>
              <a:off x="1253611" y="447375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27"/>
            <p:cNvSpPr/>
            <p:nvPr/>
          </p:nvSpPr>
          <p:spPr>
            <a:xfrm>
              <a:off x="1404649" y="447375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27"/>
            <p:cNvSpPr/>
            <p:nvPr/>
          </p:nvSpPr>
          <p:spPr>
            <a:xfrm>
              <a:off x="951500" y="585000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27"/>
            <p:cNvSpPr/>
            <p:nvPr/>
          </p:nvSpPr>
          <p:spPr>
            <a:xfrm>
              <a:off x="1102548" y="585075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27"/>
            <p:cNvSpPr/>
            <p:nvPr/>
          </p:nvSpPr>
          <p:spPr>
            <a:xfrm>
              <a:off x="1253611" y="585075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27"/>
            <p:cNvSpPr/>
            <p:nvPr/>
          </p:nvSpPr>
          <p:spPr>
            <a:xfrm>
              <a:off x="1404649" y="585075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27"/>
            <p:cNvSpPr/>
            <p:nvPr/>
          </p:nvSpPr>
          <p:spPr>
            <a:xfrm>
              <a:off x="1555699" y="309750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27"/>
            <p:cNvSpPr/>
            <p:nvPr/>
          </p:nvSpPr>
          <p:spPr>
            <a:xfrm>
              <a:off x="1555699" y="447375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27"/>
            <p:cNvSpPr/>
            <p:nvPr/>
          </p:nvSpPr>
          <p:spPr>
            <a:xfrm>
              <a:off x="1555699" y="585075"/>
              <a:ext cx="44400" cy="44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48" name="Google Shape;448;p27"/>
          <p:cNvGrpSpPr/>
          <p:nvPr/>
        </p:nvGrpSpPr>
        <p:grpSpPr>
          <a:xfrm>
            <a:off x="332101" y="715440"/>
            <a:ext cx="1138095" cy="1151397"/>
            <a:chOff x="5559976" y="272090"/>
            <a:chExt cx="1138095" cy="1151397"/>
          </a:xfrm>
        </p:grpSpPr>
        <p:grpSp>
          <p:nvGrpSpPr>
            <p:cNvPr id="449" name="Google Shape;449;p27"/>
            <p:cNvGrpSpPr/>
            <p:nvPr/>
          </p:nvGrpSpPr>
          <p:grpSpPr>
            <a:xfrm>
              <a:off x="5559976" y="272090"/>
              <a:ext cx="1138095" cy="1151397"/>
              <a:chOff x="3272625" y="2076225"/>
              <a:chExt cx="635275" cy="642700"/>
            </a:xfrm>
          </p:grpSpPr>
          <p:sp>
            <p:nvSpPr>
              <p:cNvPr id="450" name="Google Shape;450;p27"/>
              <p:cNvSpPr/>
              <p:nvPr/>
            </p:nvSpPr>
            <p:spPr>
              <a:xfrm>
                <a:off x="3436350" y="2105700"/>
                <a:ext cx="47275" cy="48525"/>
              </a:xfrm>
              <a:custGeom>
                <a:rect b="b" l="l" r="r" t="t"/>
                <a:pathLst>
                  <a:path extrusionOk="0" h="1941" w="1891">
                    <a:moveTo>
                      <a:pt x="1264" y="464"/>
                    </a:moveTo>
                    <a:cubicBezTo>
                      <a:pt x="1280" y="464"/>
                      <a:pt x="1295" y="465"/>
                      <a:pt x="1309" y="468"/>
                    </a:cubicBezTo>
                    <a:cubicBezTo>
                      <a:pt x="1341" y="475"/>
                      <a:pt x="1368" y="507"/>
                      <a:pt x="1387" y="553"/>
                    </a:cubicBezTo>
                    <a:cubicBezTo>
                      <a:pt x="1407" y="599"/>
                      <a:pt x="1407" y="632"/>
                      <a:pt x="1400" y="664"/>
                    </a:cubicBezTo>
                    <a:cubicBezTo>
                      <a:pt x="1394" y="697"/>
                      <a:pt x="1361" y="730"/>
                      <a:pt x="1309" y="762"/>
                    </a:cubicBezTo>
                    <a:cubicBezTo>
                      <a:pt x="1263" y="795"/>
                      <a:pt x="1178" y="834"/>
                      <a:pt x="1073" y="887"/>
                    </a:cubicBezTo>
                    <a:lnTo>
                      <a:pt x="811" y="1011"/>
                    </a:lnTo>
                    <a:lnTo>
                      <a:pt x="674" y="704"/>
                    </a:lnTo>
                    <a:lnTo>
                      <a:pt x="936" y="579"/>
                    </a:lnTo>
                    <a:cubicBezTo>
                      <a:pt x="1040" y="527"/>
                      <a:pt x="1119" y="494"/>
                      <a:pt x="1178" y="475"/>
                    </a:cubicBezTo>
                    <a:cubicBezTo>
                      <a:pt x="1212" y="467"/>
                      <a:pt x="1240" y="464"/>
                      <a:pt x="1264" y="464"/>
                    </a:cubicBezTo>
                    <a:close/>
                    <a:moveTo>
                      <a:pt x="1357" y="1"/>
                    </a:moveTo>
                    <a:cubicBezTo>
                      <a:pt x="1231" y="1"/>
                      <a:pt x="1071" y="43"/>
                      <a:pt x="883" y="134"/>
                    </a:cubicBezTo>
                    <a:lnTo>
                      <a:pt x="478" y="324"/>
                    </a:lnTo>
                    <a:lnTo>
                      <a:pt x="0" y="540"/>
                    </a:lnTo>
                    <a:cubicBezTo>
                      <a:pt x="131" y="789"/>
                      <a:pt x="249" y="1018"/>
                      <a:pt x="347" y="1240"/>
                    </a:cubicBezTo>
                    <a:cubicBezTo>
                      <a:pt x="445" y="1449"/>
                      <a:pt x="550" y="1685"/>
                      <a:pt x="654" y="1940"/>
                    </a:cubicBezTo>
                    <a:lnTo>
                      <a:pt x="1132" y="1718"/>
                    </a:lnTo>
                    <a:lnTo>
                      <a:pt x="975" y="1384"/>
                    </a:lnTo>
                    <a:lnTo>
                      <a:pt x="1374" y="1194"/>
                    </a:lnTo>
                    <a:cubicBezTo>
                      <a:pt x="1557" y="1116"/>
                      <a:pt x="1675" y="1024"/>
                      <a:pt x="1760" y="933"/>
                    </a:cubicBezTo>
                    <a:cubicBezTo>
                      <a:pt x="1839" y="834"/>
                      <a:pt x="1884" y="749"/>
                      <a:pt x="1884" y="651"/>
                    </a:cubicBezTo>
                    <a:cubicBezTo>
                      <a:pt x="1891" y="553"/>
                      <a:pt x="1858" y="442"/>
                      <a:pt x="1806" y="331"/>
                    </a:cubicBezTo>
                    <a:cubicBezTo>
                      <a:pt x="1734" y="167"/>
                      <a:pt x="1623" y="62"/>
                      <a:pt x="1479" y="17"/>
                    </a:cubicBezTo>
                    <a:cubicBezTo>
                      <a:pt x="1443" y="6"/>
                      <a:pt x="1402" y="1"/>
                      <a:pt x="13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1" name="Google Shape;451;p27"/>
              <p:cNvSpPr/>
              <p:nvPr/>
            </p:nvSpPr>
            <p:spPr>
              <a:xfrm>
                <a:off x="3481975" y="2092050"/>
                <a:ext cx="25050" cy="43525"/>
              </a:xfrm>
              <a:custGeom>
                <a:rect b="b" l="l" r="r" t="t"/>
                <a:pathLst>
                  <a:path extrusionOk="0" h="1741" w="1002">
                    <a:moveTo>
                      <a:pt x="478" y="0"/>
                    </a:moveTo>
                    <a:lnTo>
                      <a:pt x="1" y="164"/>
                    </a:lnTo>
                    <a:lnTo>
                      <a:pt x="72" y="386"/>
                    </a:lnTo>
                    <a:cubicBezTo>
                      <a:pt x="158" y="622"/>
                      <a:pt x="223" y="798"/>
                      <a:pt x="262" y="936"/>
                    </a:cubicBezTo>
                    <a:cubicBezTo>
                      <a:pt x="301" y="1073"/>
                      <a:pt x="367" y="1263"/>
                      <a:pt x="452" y="1511"/>
                    </a:cubicBezTo>
                    <a:lnTo>
                      <a:pt x="524" y="1740"/>
                    </a:lnTo>
                    <a:lnTo>
                      <a:pt x="1001" y="1577"/>
                    </a:lnTo>
                    <a:cubicBezTo>
                      <a:pt x="969" y="1492"/>
                      <a:pt x="916" y="1341"/>
                      <a:pt x="851" y="1145"/>
                    </a:cubicBezTo>
                    <a:cubicBezTo>
                      <a:pt x="792" y="981"/>
                      <a:pt x="753" y="857"/>
                      <a:pt x="740" y="759"/>
                    </a:cubicBezTo>
                    <a:cubicBezTo>
                      <a:pt x="714" y="700"/>
                      <a:pt x="681" y="595"/>
                      <a:pt x="629" y="465"/>
                    </a:cubicBezTo>
                    <a:cubicBezTo>
                      <a:pt x="589" y="353"/>
                      <a:pt x="544" y="190"/>
                      <a:pt x="47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2" name="Google Shape;452;p27"/>
              <p:cNvSpPr/>
              <p:nvPr/>
            </p:nvSpPr>
            <p:spPr>
              <a:xfrm>
                <a:off x="3505850" y="2096725"/>
                <a:ext cx="39125" cy="32025"/>
              </a:xfrm>
              <a:custGeom>
                <a:rect b="b" l="l" r="r" t="t"/>
                <a:pathLst>
                  <a:path extrusionOk="0" h="1281" w="1565">
                    <a:moveTo>
                      <a:pt x="781" y="371"/>
                    </a:moveTo>
                    <a:cubicBezTo>
                      <a:pt x="796" y="371"/>
                      <a:pt x="809" y="372"/>
                      <a:pt x="818" y="376"/>
                    </a:cubicBezTo>
                    <a:cubicBezTo>
                      <a:pt x="845" y="389"/>
                      <a:pt x="864" y="395"/>
                      <a:pt x="864" y="408"/>
                    </a:cubicBezTo>
                    <a:cubicBezTo>
                      <a:pt x="871" y="435"/>
                      <a:pt x="864" y="454"/>
                      <a:pt x="845" y="467"/>
                    </a:cubicBezTo>
                    <a:cubicBezTo>
                      <a:pt x="818" y="487"/>
                      <a:pt x="786" y="500"/>
                      <a:pt x="740" y="507"/>
                    </a:cubicBezTo>
                    <a:cubicBezTo>
                      <a:pt x="609" y="539"/>
                      <a:pt x="511" y="565"/>
                      <a:pt x="426" y="598"/>
                    </a:cubicBezTo>
                    <a:cubicBezTo>
                      <a:pt x="459" y="539"/>
                      <a:pt x="504" y="493"/>
                      <a:pt x="550" y="461"/>
                    </a:cubicBezTo>
                    <a:cubicBezTo>
                      <a:pt x="603" y="421"/>
                      <a:pt x="668" y="395"/>
                      <a:pt x="733" y="376"/>
                    </a:cubicBezTo>
                    <a:cubicBezTo>
                      <a:pt x="750" y="372"/>
                      <a:pt x="766" y="371"/>
                      <a:pt x="781" y="371"/>
                    </a:cubicBezTo>
                    <a:close/>
                    <a:moveTo>
                      <a:pt x="904" y="592"/>
                    </a:moveTo>
                    <a:lnTo>
                      <a:pt x="917" y="650"/>
                    </a:lnTo>
                    <a:cubicBezTo>
                      <a:pt x="910" y="703"/>
                      <a:pt x="877" y="755"/>
                      <a:pt x="818" y="794"/>
                    </a:cubicBezTo>
                    <a:cubicBezTo>
                      <a:pt x="766" y="834"/>
                      <a:pt x="701" y="866"/>
                      <a:pt x="616" y="886"/>
                    </a:cubicBezTo>
                    <a:cubicBezTo>
                      <a:pt x="594" y="890"/>
                      <a:pt x="574" y="892"/>
                      <a:pt x="558" y="892"/>
                    </a:cubicBezTo>
                    <a:cubicBezTo>
                      <a:pt x="520" y="892"/>
                      <a:pt x="496" y="881"/>
                      <a:pt x="491" y="853"/>
                    </a:cubicBezTo>
                    <a:cubicBezTo>
                      <a:pt x="485" y="807"/>
                      <a:pt x="518" y="775"/>
                      <a:pt x="589" y="749"/>
                    </a:cubicBezTo>
                    <a:lnTo>
                      <a:pt x="661" y="716"/>
                    </a:lnTo>
                    <a:cubicBezTo>
                      <a:pt x="720" y="696"/>
                      <a:pt x="766" y="670"/>
                      <a:pt x="805" y="657"/>
                    </a:cubicBezTo>
                    <a:cubicBezTo>
                      <a:pt x="838" y="637"/>
                      <a:pt x="871" y="611"/>
                      <a:pt x="904" y="592"/>
                    </a:cubicBezTo>
                    <a:close/>
                    <a:moveTo>
                      <a:pt x="858" y="1"/>
                    </a:moveTo>
                    <a:cubicBezTo>
                      <a:pt x="781" y="1"/>
                      <a:pt x="696" y="12"/>
                      <a:pt x="603" y="35"/>
                    </a:cubicBezTo>
                    <a:cubicBezTo>
                      <a:pt x="446" y="68"/>
                      <a:pt x="321" y="121"/>
                      <a:pt x="230" y="206"/>
                    </a:cubicBezTo>
                    <a:cubicBezTo>
                      <a:pt x="132" y="278"/>
                      <a:pt x="60" y="389"/>
                      <a:pt x="1" y="507"/>
                    </a:cubicBezTo>
                    <a:cubicBezTo>
                      <a:pt x="118" y="539"/>
                      <a:pt x="243" y="585"/>
                      <a:pt x="361" y="631"/>
                    </a:cubicBezTo>
                    <a:cubicBezTo>
                      <a:pt x="243" y="683"/>
                      <a:pt x="158" y="735"/>
                      <a:pt x="105" y="801"/>
                    </a:cubicBezTo>
                    <a:cubicBezTo>
                      <a:pt x="60" y="866"/>
                      <a:pt x="46" y="938"/>
                      <a:pt x="66" y="1030"/>
                    </a:cubicBezTo>
                    <a:cubicBezTo>
                      <a:pt x="92" y="1141"/>
                      <a:pt x="151" y="1213"/>
                      <a:pt x="230" y="1252"/>
                    </a:cubicBezTo>
                    <a:cubicBezTo>
                      <a:pt x="276" y="1270"/>
                      <a:pt x="329" y="1280"/>
                      <a:pt x="390" y="1280"/>
                    </a:cubicBezTo>
                    <a:cubicBezTo>
                      <a:pt x="440" y="1280"/>
                      <a:pt x="495" y="1274"/>
                      <a:pt x="557" y="1259"/>
                    </a:cubicBezTo>
                    <a:cubicBezTo>
                      <a:pt x="681" y="1239"/>
                      <a:pt x="773" y="1187"/>
                      <a:pt x="838" y="1115"/>
                    </a:cubicBezTo>
                    <a:cubicBezTo>
                      <a:pt x="904" y="1043"/>
                      <a:pt x="936" y="945"/>
                      <a:pt x="949" y="821"/>
                    </a:cubicBezTo>
                    <a:lnTo>
                      <a:pt x="962" y="866"/>
                    </a:lnTo>
                    <a:cubicBezTo>
                      <a:pt x="975" y="951"/>
                      <a:pt x="1015" y="1017"/>
                      <a:pt x="1067" y="1056"/>
                    </a:cubicBezTo>
                    <a:cubicBezTo>
                      <a:pt x="1096" y="1081"/>
                      <a:pt x="1142" y="1093"/>
                      <a:pt x="1202" y="1093"/>
                    </a:cubicBezTo>
                    <a:cubicBezTo>
                      <a:pt x="1235" y="1093"/>
                      <a:pt x="1273" y="1089"/>
                      <a:pt x="1316" y="1082"/>
                    </a:cubicBezTo>
                    <a:cubicBezTo>
                      <a:pt x="1375" y="1076"/>
                      <a:pt x="1420" y="1056"/>
                      <a:pt x="1453" y="1050"/>
                    </a:cubicBezTo>
                    <a:cubicBezTo>
                      <a:pt x="1479" y="1043"/>
                      <a:pt x="1525" y="1023"/>
                      <a:pt x="1564" y="1010"/>
                    </a:cubicBezTo>
                    <a:lnTo>
                      <a:pt x="1532" y="814"/>
                    </a:lnTo>
                    <a:cubicBezTo>
                      <a:pt x="1499" y="814"/>
                      <a:pt x="1473" y="801"/>
                      <a:pt x="1460" y="788"/>
                    </a:cubicBezTo>
                    <a:cubicBezTo>
                      <a:pt x="1440" y="768"/>
                      <a:pt x="1427" y="735"/>
                      <a:pt x="1420" y="690"/>
                    </a:cubicBezTo>
                    <a:lnTo>
                      <a:pt x="1361" y="441"/>
                    </a:lnTo>
                    <a:cubicBezTo>
                      <a:pt x="1309" y="251"/>
                      <a:pt x="1231" y="121"/>
                      <a:pt x="1106" y="55"/>
                    </a:cubicBezTo>
                    <a:cubicBezTo>
                      <a:pt x="1037" y="19"/>
                      <a:pt x="954" y="1"/>
                      <a:pt x="85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3" name="Google Shape;453;p27"/>
              <p:cNvSpPr/>
              <p:nvPr/>
            </p:nvSpPr>
            <p:spPr>
              <a:xfrm>
                <a:off x="3545425" y="2090475"/>
                <a:ext cx="34875" cy="30425"/>
              </a:xfrm>
              <a:custGeom>
                <a:rect b="b" l="l" r="r" t="t"/>
                <a:pathLst>
                  <a:path extrusionOk="0" h="1217" w="1395">
                    <a:moveTo>
                      <a:pt x="775" y="1"/>
                    </a:moveTo>
                    <a:cubicBezTo>
                      <a:pt x="737" y="1"/>
                      <a:pt x="699" y="2"/>
                      <a:pt x="662" y="4"/>
                    </a:cubicBezTo>
                    <a:cubicBezTo>
                      <a:pt x="433" y="24"/>
                      <a:pt x="269" y="70"/>
                      <a:pt x="151" y="155"/>
                    </a:cubicBezTo>
                    <a:cubicBezTo>
                      <a:pt x="47" y="227"/>
                      <a:pt x="1" y="331"/>
                      <a:pt x="7" y="456"/>
                    </a:cubicBezTo>
                    <a:cubicBezTo>
                      <a:pt x="14" y="560"/>
                      <a:pt x="66" y="639"/>
                      <a:pt x="145" y="678"/>
                    </a:cubicBezTo>
                    <a:cubicBezTo>
                      <a:pt x="212" y="709"/>
                      <a:pt x="290" y="719"/>
                      <a:pt x="381" y="719"/>
                    </a:cubicBezTo>
                    <a:cubicBezTo>
                      <a:pt x="406" y="719"/>
                      <a:pt x="432" y="719"/>
                      <a:pt x="459" y="717"/>
                    </a:cubicBezTo>
                    <a:cubicBezTo>
                      <a:pt x="537" y="711"/>
                      <a:pt x="609" y="704"/>
                      <a:pt x="688" y="685"/>
                    </a:cubicBezTo>
                    <a:cubicBezTo>
                      <a:pt x="701" y="685"/>
                      <a:pt x="721" y="678"/>
                      <a:pt x="740" y="678"/>
                    </a:cubicBezTo>
                    <a:cubicBezTo>
                      <a:pt x="766" y="678"/>
                      <a:pt x="793" y="671"/>
                      <a:pt x="806" y="671"/>
                    </a:cubicBezTo>
                    <a:cubicBezTo>
                      <a:pt x="838" y="671"/>
                      <a:pt x="864" y="678"/>
                      <a:pt x="884" y="685"/>
                    </a:cubicBezTo>
                    <a:cubicBezTo>
                      <a:pt x="904" y="691"/>
                      <a:pt x="917" y="711"/>
                      <a:pt x="917" y="737"/>
                    </a:cubicBezTo>
                    <a:cubicBezTo>
                      <a:pt x="917" y="757"/>
                      <a:pt x="897" y="783"/>
                      <a:pt x="864" y="809"/>
                    </a:cubicBezTo>
                    <a:cubicBezTo>
                      <a:pt x="832" y="835"/>
                      <a:pt x="786" y="842"/>
                      <a:pt x="721" y="848"/>
                    </a:cubicBezTo>
                    <a:cubicBezTo>
                      <a:pt x="703" y="850"/>
                      <a:pt x="685" y="851"/>
                      <a:pt x="665" y="851"/>
                    </a:cubicBezTo>
                    <a:cubicBezTo>
                      <a:pt x="612" y="851"/>
                      <a:pt x="550" y="845"/>
                      <a:pt x="478" y="835"/>
                    </a:cubicBezTo>
                    <a:cubicBezTo>
                      <a:pt x="380" y="815"/>
                      <a:pt x="302" y="783"/>
                      <a:pt x="236" y="743"/>
                    </a:cubicBezTo>
                    <a:lnTo>
                      <a:pt x="40" y="1071"/>
                    </a:lnTo>
                    <a:cubicBezTo>
                      <a:pt x="151" y="1129"/>
                      <a:pt x="276" y="1169"/>
                      <a:pt x="400" y="1195"/>
                    </a:cubicBezTo>
                    <a:cubicBezTo>
                      <a:pt x="475" y="1207"/>
                      <a:pt x="547" y="1216"/>
                      <a:pt x="617" y="1216"/>
                    </a:cubicBezTo>
                    <a:cubicBezTo>
                      <a:pt x="663" y="1216"/>
                      <a:pt x="709" y="1212"/>
                      <a:pt x="753" y="1201"/>
                    </a:cubicBezTo>
                    <a:cubicBezTo>
                      <a:pt x="963" y="1182"/>
                      <a:pt x="1120" y="1136"/>
                      <a:pt x="1231" y="1051"/>
                    </a:cubicBezTo>
                    <a:cubicBezTo>
                      <a:pt x="1349" y="972"/>
                      <a:pt x="1394" y="855"/>
                      <a:pt x="1381" y="704"/>
                    </a:cubicBezTo>
                    <a:cubicBezTo>
                      <a:pt x="1375" y="606"/>
                      <a:pt x="1322" y="528"/>
                      <a:pt x="1244" y="488"/>
                    </a:cubicBezTo>
                    <a:cubicBezTo>
                      <a:pt x="1177" y="460"/>
                      <a:pt x="1096" y="441"/>
                      <a:pt x="1001" y="441"/>
                    </a:cubicBezTo>
                    <a:cubicBezTo>
                      <a:pt x="966" y="441"/>
                      <a:pt x="929" y="444"/>
                      <a:pt x="891" y="449"/>
                    </a:cubicBezTo>
                    <a:cubicBezTo>
                      <a:pt x="838" y="456"/>
                      <a:pt x="766" y="462"/>
                      <a:pt x="662" y="482"/>
                    </a:cubicBezTo>
                    <a:cubicBezTo>
                      <a:pt x="622" y="488"/>
                      <a:pt x="590" y="488"/>
                      <a:pt x="564" y="495"/>
                    </a:cubicBezTo>
                    <a:cubicBezTo>
                      <a:pt x="555" y="499"/>
                      <a:pt x="549" y="500"/>
                      <a:pt x="542" y="500"/>
                    </a:cubicBezTo>
                    <a:cubicBezTo>
                      <a:pt x="529" y="500"/>
                      <a:pt x="518" y="493"/>
                      <a:pt x="505" y="488"/>
                    </a:cubicBezTo>
                    <a:cubicBezTo>
                      <a:pt x="492" y="482"/>
                      <a:pt x="478" y="462"/>
                      <a:pt x="478" y="449"/>
                    </a:cubicBezTo>
                    <a:cubicBezTo>
                      <a:pt x="478" y="423"/>
                      <a:pt x="498" y="397"/>
                      <a:pt x="531" y="377"/>
                    </a:cubicBezTo>
                    <a:cubicBezTo>
                      <a:pt x="564" y="351"/>
                      <a:pt x="603" y="344"/>
                      <a:pt x="655" y="331"/>
                    </a:cubicBezTo>
                    <a:cubicBezTo>
                      <a:pt x="674" y="330"/>
                      <a:pt x="693" y="329"/>
                      <a:pt x="712" y="329"/>
                    </a:cubicBezTo>
                    <a:cubicBezTo>
                      <a:pt x="763" y="329"/>
                      <a:pt x="812" y="335"/>
                      <a:pt x="864" y="344"/>
                    </a:cubicBezTo>
                    <a:cubicBezTo>
                      <a:pt x="936" y="351"/>
                      <a:pt x="1021" y="377"/>
                      <a:pt x="1100" y="410"/>
                    </a:cubicBezTo>
                    <a:lnTo>
                      <a:pt x="1322" y="135"/>
                    </a:lnTo>
                    <a:cubicBezTo>
                      <a:pt x="1224" y="83"/>
                      <a:pt x="1120" y="50"/>
                      <a:pt x="1002" y="24"/>
                    </a:cubicBezTo>
                    <a:cubicBezTo>
                      <a:pt x="928" y="6"/>
                      <a:pt x="851" y="1"/>
                      <a:pt x="7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4" name="Google Shape;454;p27"/>
              <p:cNvSpPr/>
              <p:nvPr/>
            </p:nvSpPr>
            <p:spPr>
              <a:xfrm>
                <a:off x="3581575" y="2084025"/>
                <a:ext cx="26025" cy="35525"/>
              </a:xfrm>
              <a:custGeom>
                <a:rect b="b" l="l" r="r" t="t"/>
                <a:pathLst>
                  <a:path extrusionOk="0" h="1421" w="1041">
                    <a:moveTo>
                      <a:pt x="295" y="0"/>
                    </a:moveTo>
                    <a:cubicBezTo>
                      <a:pt x="276" y="66"/>
                      <a:pt x="243" y="118"/>
                      <a:pt x="197" y="164"/>
                    </a:cubicBezTo>
                    <a:cubicBezTo>
                      <a:pt x="145" y="210"/>
                      <a:pt x="79" y="229"/>
                      <a:pt x="7" y="229"/>
                    </a:cubicBezTo>
                    <a:lnTo>
                      <a:pt x="1" y="609"/>
                    </a:lnTo>
                    <a:cubicBezTo>
                      <a:pt x="73" y="609"/>
                      <a:pt x="145" y="602"/>
                      <a:pt x="210" y="602"/>
                    </a:cubicBezTo>
                    <a:lnTo>
                      <a:pt x="204" y="962"/>
                    </a:lnTo>
                    <a:cubicBezTo>
                      <a:pt x="204" y="1100"/>
                      <a:pt x="236" y="1211"/>
                      <a:pt x="302" y="1296"/>
                    </a:cubicBezTo>
                    <a:cubicBezTo>
                      <a:pt x="367" y="1374"/>
                      <a:pt x="491" y="1420"/>
                      <a:pt x="655" y="1420"/>
                    </a:cubicBezTo>
                    <a:lnTo>
                      <a:pt x="819" y="1420"/>
                    </a:lnTo>
                    <a:cubicBezTo>
                      <a:pt x="858" y="1420"/>
                      <a:pt x="910" y="1407"/>
                      <a:pt x="976" y="1401"/>
                    </a:cubicBezTo>
                    <a:lnTo>
                      <a:pt x="976" y="1230"/>
                    </a:lnTo>
                    <a:cubicBezTo>
                      <a:pt x="976" y="1178"/>
                      <a:pt x="976" y="1126"/>
                      <a:pt x="982" y="1073"/>
                    </a:cubicBezTo>
                    <a:lnTo>
                      <a:pt x="982" y="1073"/>
                    </a:lnTo>
                    <a:cubicBezTo>
                      <a:pt x="956" y="1080"/>
                      <a:pt x="923" y="1080"/>
                      <a:pt x="890" y="1080"/>
                    </a:cubicBezTo>
                    <a:cubicBezTo>
                      <a:pt x="799" y="1080"/>
                      <a:pt x="747" y="1060"/>
                      <a:pt x="714" y="1015"/>
                    </a:cubicBezTo>
                    <a:cubicBezTo>
                      <a:pt x="681" y="975"/>
                      <a:pt x="662" y="910"/>
                      <a:pt x="662" y="838"/>
                    </a:cubicBezTo>
                    <a:lnTo>
                      <a:pt x="668" y="609"/>
                    </a:lnTo>
                    <a:cubicBezTo>
                      <a:pt x="786" y="615"/>
                      <a:pt x="897" y="622"/>
                      <a:pt x="1028" y="635"/>
                    </a:cubicBezTo>
                    <a:lnTo>
                      <a:pt x="1041" y="256"/>
                    </a:lnTo>
                    <a:lnTo>
                      <a:pt x="629" y="249"/>
                    </a:lnTo>
                    <a:cubicBezTo>
                      <a:pt x="720" y="190"/>
                      <a:pt x="799" y="112"/>
                      <a:pt x="877" y="14"/>
                    </a:cubicBezTo>
                    <a:lnTo>
                      <a:pt x="29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5" name="Google Shape;455;p27"/>
              <p:cNvSpPr/>
              <p:nvPr/>
            </p:nvSpPr>
            <p:spPr>
              <a:xfrm>
                <a:off x="3610375" y="2076225"/>
                <a:ext cx="16375" cy="44450"/>
              </a:xfrm>
              <a:custGeom>
                <a:rect b="b" l="l" r="r" t="t"/>
                <a:pathLst>
                  <a:path extrusionOk="0" h="1778" w="655">
                    <a:moveTo>
                      <a:pt x="358" y="1"/>
                    </a:moveTo>
                    <a:cubicBezTo>
                      <a:pt x="294" y="1"/>
                      <a:pt x="244" y="20"/>
                      <a:pt x="203" y="51"/>
                    </a:cubicBezTo>
                    <a:cubicBezTo>
                      <a:pt x="157" y="97"/>
                      <a:pt x="131" y="149"/>
                      <a:pt x="124" y="214"/>
                    </a:cubicBezTo>
                    <a:cubicBezTo>
                      <a:pt x="118" y="293"/>
                      <a:pt x="131" y="345"/>
                      <a:pt x="170" y="397"/>
                    </a:cubicBezTo>
                    <a:cubicBezTo>
                      <a:pt x="216" y="443"/>
                      <a:pt x="281" y="469"/>
                      <a:pt x="360" y="489"/>
                    </a:cubicBezTo>
                    <a:cubicBezTo>
                      <a:pt x="372" y="490"/>
                      <a:pt x="383" y="490"/>
                      <a:pt x="394" y="490"/>
                    </a:cubicBezTo>
                    <a:cubicBezTo>
                      <a:pt x="468" y="490"/>
                      <a:pt x="523" y="471"/>
                      <a:pt x="563" y="437"/>
                    </a:cubicBezTo>
                    <a:cubicBezTo>
                      <a:pt x="615" y="397"/>
                      <a:pt x="641" y="345"/>
                      <a:pt x="648" y="273"/>
                    </a:cubicBezTo>
                    <a:cubicBezTo>
                      <a:pt x="654" y="201"/>
                      <a:pt x="641" y="142"/>
                      <a:pt x="596" y="97"/>
                    </a:cubicBezTo>
                    <a:cubicBezTo>
                      <a:pt x="556" y="44"/>
                      <a:pt x="491" y="12"/>
                      <a:pt x="412" y="5"/>
                    </a:cubicBezTo>
                    <a:cubicBezTo>
                      <a:pt x="393" y="2"/>
                      <a:pt x="375" y="1"/>
                      <a:pt x="358" y="1"/>
                    </a:cubicBezTo>
                    <a:close/>
                    <a:moveTo>
                      <a:pt x="105" y="574"/>
                    </a:moveTo>
                    <a:cubicBezTo>
                      <a:pt x="98" y="797"/>
                      <a:pt x="85" y="993"/>
                      <a:pt x="66" y="1176"/>
                    </a:cubicBezTo>
                    <a:cubicBezTo>
                      <a:pt x="59" y="1320"/>
                      <a:pt x="33" y="1510"/>
                      <a:pt x="0" y="1739"/>
                    </a:cubicBezTo>
                    <a:lnTo>
                      <a:pt x="497" y="1778"/>
                    </a:lnTo>
                    <a:cubicBezTo>
                      <a:pt x="517" y="1555"/>
                      <a:pt x="524" y="1372"/>
                      <a:pt x="543" y="1215"/>
                    </a:cubicBezTo>
                    <a:cubicBezTo>
                      <a:pt x="556" y="1032"/>
                      <a:pt x="582" y="836"/>
                      <a:pt x="615" y="626"/>
                    </a:cubicBezTo>
                    <a:lnTo>
                      <a:pt x="105" y="574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6" name="Google Shape;456;p27"/>
              <p:cNvSpPr/>
              <p:nvPr/>
            </p:nvSpPr>
            <p:spPr>
              <a:xfrm>
                <a:off x="3628850" y="2094625"/>
                <a:ext cx="35675" cy="30575"/>
              </a:xfrm>
              <a:custGeom>
                <a:rect b="b" l="l" r="r" t="t"/>
                <a:pathLst>
                  <a:path extrusionOk="0" h="1223" w="1427">
                    <a:moveTo>
                      <a:pt x="606" y="0"/>
                    </a:moveTo>
                    <a:cubicBezTo>
                      <a:pt x="476" y="0"/>
                      <a:pt x="367" y="27"/>
                      <a:pt x="282" y="87"/>
                    </a:cubicBezTo>
                    <a:cubicBezTo>
                      <a:pt x="144" y="165"/>
                      <a:pt x="66" y="296"/>
                      <a:pt x="33" y="479"/>
                    </a:cubicBezTo>
                    <a:cubicBezTo>
                      <a:pt x="0" y="649"/>
                      <a:pt x="20" y="806"/>
                      <a:pt x="112" y="937"/>
                    </a:cubicBezTo>
                    <a:cubicBezTo>
                      <a:pt x="203" y="1068"/>
                      <a:pt x="367" y="1160"/>
                      <a:pt x="596" y="1199"/>
                    </a:cubicBezTo>
                    <a:cubicBezTo>
                      <a:pt x="677" y="1215"/>
                      <a:pt x="754" y="1223"/>
                      <a:pt x="824" y="1223"/>
                    </a:cubicBezTo>
                    <a:cubicBezTo>
                      <a:pt x="902" y="1223"/>
                      <a:pt x="973" y="1213"/>
                      <a:pt x="1034" y="1192"/>
                    </a:cubicBezTo>
                    <a:cubicBezTo>
                      <a:pt x="1152" y="1147"/>
                      <a:pt x="1250" y="1081"/>
                      <a:pt x="1315" y="983"/>
                    </a:cubicBezTo>
                    <a:cubicBezTo>
                      <a:pt x="1158" y="931"/>
                      <a:pt x="1028" y="852"/>
                      <a:pt x="923" y="787"/>
                    </a:cubicBezTo>
                    <a:cubicBezTo>
                      <a:pt x="890" y="813"/>
                      <a:pt x="851" y="839"/>
                      <a:pt x="805" y="846"/>
                    </a:cubicBezTo>
                    <a:cubicBezTo>
                      <a:pt x="786" y="849"/>
                      <a:pt x="766" y="851"/>
                      <a:pt x="745" y="851"/>
                    </a:cubicBezTo>
                    <a:cubicBezTo>
                      <a:pt x="723" y="851"/>
                      <a:pt x="700" y="849"/>
                      <a:pt x="674" y="846"/>
                    </a:cubicBezTo>
                    <a:cubicBezTo>
                      <a:pt x="589" y="833"/>
                      <a:pt x="530" y="800"/>
                      <a:pt x="498" y="748"/>
                    </a:cubicBezTo>
                    <a:cubicBezTo>
                      <a:pt x="465" y="702"/>
                      <a:pt x="445" y="636"/>
                      <a:pt x="491" y="558"/>
                    </a:cubicBezTo>
                    <a:cubicBezTo>
                      <a:pt x="504" y="492"/>
                      <a:pt x="537" y="440"/>
                      <a:pt x="589" y="407"/>
                    </a:cubicBezTo>
                    <a:cubicBezTo>
                      <a:pt x="625" y="385"/>
                      <a:pt x="666" y="372"/>
                      <a:pt x="716" y="372"/>
                    </a:cubicBezTo>
                    <a:cubicBezTo>
                      <a:pt x="740" y="372"/>
                      <a:pt x="765" y="375"/>
                      <a:pt x="792" y="381"/>
                    </a:cubicBezTo>
                    <a:cubicBezTo>
                      <a:pt x="831" y="388"/>
                      <a:pt x="871" y="407"/>
                      <a:pt x="903" y="427"/>
                    </a:cubicBezTo>
                    <a:cubicBezTo>
                      <a:pt x="936" y="453"/>
                      <a:pt x="962" y="486"/>
                      <a:pt x="988" y="525"/>
                    </a:cubicBezTo>
                    <a:cubicBezTo>
                      <a:pt x="1152" y="505"/>
                      <a:pt x="1296" y="486"/>
                      <a:pt x="1427" y="486"/>
                    </a:cubicBezTo>
                    <a:cubicBezTo>
                      <a:pt x="1394" y="375"/>
                      <a:pt x="1342" y="276"/>
                      <a:pt x="1243" y="191"/>
                    </a:cubicBezTo>
                    <a:cubicBezTo>
                      <a:pt x="1145" y="113"/>
                      <a:pt x="1001" y="54"/>
                      <a:pt x="831" y="21"/>
                    </a:cubicBezTo>
                    <a:cubicBezTo>
                      <a:pt x="750" y="8"/>
                      <a:pt x="675" y="0"/>
                      <a:pt x="6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7" name="Google Shape;457;p27"/>
              <p:cNvSpPr/>
              <p:nvPr/>
            </p:nvSpPr>
            <p:spPr>
              <a:xfrm>
                <a:off x="3672675" y="2094500"/>
                <a:ext cx="51050" cy="51525"/>
              </a:xfrm>
              <a:custGeom>
                <a:rect b="b" l="l" r="r" t="t"/>
                <a:pathLst>
                  <a:path extrusionOk="0" h="2061" w="2042">
                    <a:moveTo>
                      <a:pt x="877" y="576"/>
                    </a:moveTo>
                    <a:lnTo>
                      <a:pt x="1139" y="681"/>
                    </a:lnTo>
                    <a:cubicBezTo>
                      <a:pt x="1257" y="726"/>
                      <a:pt x="1335" y="759"/>
                      <a:pt x="1394" y="792"/>
                    </a:cubicBezTo>
                    <a:cubicBezTo>
                      <a:pt x="1453" y="824"/>
                      <a:pt x="1486" y="851"/>
                      <a:pt x="1499" y="877"/>
                    </a:cubicBezTo>
                    <a:cubicBezTo>
                      <a:pt x="1519" y="896"/>
                      <a:pt x="1519" y="923"/>
                      <a:pt x="1506" y="955"/>
                    </a:cubicBezTo>
                    <a:cubicBezTo>
                      <a:pt x="1499" y="988"/>
                      <a:pt x="1473" y="1014"/>
                      <a:pt x="1453" y="1014"/>
                    </a:cubicBezTo>
                    <a:cubicBezTo>
                      <a:pt x="1427" y="1014"/>
                      <a:pt x="1375" y="1014"/>
                      <a:pt x="1322" y="1001"/>
                    </a:cubicBezTo>
                    <a:cubicBezTo>
                      <a:pt x="1250" y="982"/>
                      <a:pt x="1172" y="949"/>
                      <a:pt x="1054" y="910"/>
                    </a:cubicBezTo>
                    <a:lnTo>
                      <a:pt x="786" y="805"/>
                    </a:lnTo>
                    <a:lnTo>
                      <a:pt x="877" y="576"/>
                    </a:lnTo>
                    <a:close/>
                    <a:moveTo>
                      <a:pt x="576" y="0"/>
                    </a:moveTo>
                    <a:cubicBezTo>
                      <a:pt x="485" y="262"/>
                      <a:pt x="393" y="510"/>
                      <a:pt x="308" y="726"/>
                    </a:cubicBezTo>
                    <a:cubicBezTo>
                      <a:pt x="217" y="949"/>
                      <a:pt x="119" y="1184"/>
                      <a:pt x="1" y="1439"/>
                    </a:cubicBezTo>
                    <a:lnTo>
                      <a:pt x="472" y="1629"/>
                    </a:lnTo>
                    <a:lnTo>
                      <a:pt x="648" y="1171"/>
                    </a:lnTo>
                    <a:lnTo>
                      <a:pt x="943" y="1282"/>
                    </a:lnTo>
                    <a:cubicBezTo>
                      <a:pt x="982" y="1531"/>
                      <a:pt x="1015" y="1721"/>
                      <a:pt x="1034" y="1852"/>
                    </a:cubicBezTo>
                    <a:lnTo>
                      <a:pt x="1571" y="2061"/>
                    </a:lnTo>
                    <a:lnTo>
                      <a:pt x="1427" y="1492"/>
                    </a:lnTo>
                    <a:cubicBezTo>
                      <a:pt x="1420" y="1472"/>
                      <a:pt x="1420" y="1446"/>
                      <a:pt x="1407" y="1426"/>
                    </a:cubicBezTo>
                    <a:lnTo>
                      <a:pt x="1407" y="1426"/>
                    </a:lnTo>
                    <a:cubicBezTo>
                      <a:pt x="1442" y="1429"/>
                      <a:pt x="1475" y="1431"/>
                      <a:pt x="1505" y="1431"/>
                    </a:cubicBezTo>
                    <a:cubicBezTo>
                      <a:pt x="1608" y="1431"/>
                      <a:pt x="1690" y="1413"/>
                      <a:pt x="1761" y="1367"/>
                    </a:cubicBezTo>
                    <a:cubicBezTo>
                      <a:pt x="1852" y="1309"/>
                      <a:pt x="1918" y="1230"/>
                      <a:pt x="1983" y="1112"/>
                    </a:cubicBezTo>
                    <a:cubicBezTo>
                      <a:pt x="2042" y="968"/>
                      <a:pt x="2029" y="838"/>
                      <a:pt x="1957" y="707"/>
                    </a:cubicBezTo>
                    <a:cubicBezTo>
                      <a:pt x="1885" y="576"/>
                      <a:pt x="1721" y="458"/>
                      <a:pt x="1453" y="353"/>
                    </a:cubicBezTo>
                    <a:lnTo>
                      <a:pt x="1041" y="190"/>
                    </a:lnTo>
                    <a:lnTo>
                      <a:pt x="57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8" name="Google Shape;458;p27"/>
              <p:cNvSpPr/>
              <p:nvPr/>
            </p:nvSpPr>
            <p:spPr>
              <a:xfrm>
                <a:off x="3716350" y="2125850"/>
                <a:ext cx="36000" cy="33300"/>
              </a:xfrm>
              <a:custGeom>
                <a:rect b="b" l="l" r="r" t="t"/>
                <a:pathLst>
                  <a:path extrusionOk="0" h="1332" w="1440">
                    <a:moveTo>
                      <a:pt x="720" y="382"/>
                    </a:moveTo>
                    <a:cubicBezTo>
                      <a:pt x="773" y="382"/>
                      <a:pt x="831" y="401"/>
                      <a:pt x="890" y="434"/>
                    </a:cubicBezTo>
                    <a:cubicBezTo>
                      <a:pt x="936" y="454"/>
                      <a:pt x="975" y="499"/>
                      <a:pt x="995" y="539"/>
                    </a:cubicBezTo>
                    <a:cubicBezTo>
                      <a:pt x="1015" y="585"/>
                      <a:pt x="1021" y="630"/>
                      <a:pt x="1015" y="676"/>
                    </a:cubicBezTo>
                    <a:lnTo>
                      <a:pt x="576" y="434"/>
                    </a:lnTo>
                    <a:cubicBezTo>
                      <a:pt x="622" y="401"/>
                      <a:pt x="668" y="382"/>
                      <a:pt x="720" y="382"/>
                    </a:cubicBezTo>
                    <a:close/>
                    <a:moveTo>
                      <a:pt x="592" y="1"/>
                    </a:moveTo>
                    <a:cubicBezTo>
                      <a:pt x="551" y="1"/>
                      <a:pt x="510" y="6"/>
                      <a:pt x="472" y="15"/>
                    </a:cubicBezTo>
                    <a:cubicBezTo>
                      <a:pt x="315" y="55"/>
                      <a:pt x="203" y="153"/>
                      <a:pt x="112" y="310"/>
                    </a:cubicBezTo>
                    <a:cubicBezTo>
                      <a:pt x="20" y="467"/>
                      <a:pt x="1" y="617"/>
                      <a:pt x="46" y="774"/>
                    </a:cubicBezTo>
                    <a:cubicBezTo>
                      <a:pt x="99" y="931"/>
                      <a:pt x="216" y="1062"/>
                      <a:pt x="432" y="1186"/>
                    </a:cubicBezTo>
                    <a:cubicBezTo>
                      <a:pt x="589" y="1271"/>
                      <a:pt x="733" y="1324"/>
                      <a:pt x="864" y="1330"/>
                    </a:cubicBezTo>
                    <a:cubicBezTo>
                      <a:pt x="875" y="1331"/>
                      <a:pt x="886" y="1331"/>
                      <a:pt x="897" y="1331"/>
                    </a:cubicBezTo>
                    <a:cubicBezTo>
                      <a:pt x="1012" y="1331"/>
                      <a:pt x="1107" y="1299"/>
                      <a:pt x="1191" y="1239"/>
                    </a:cubicBezTo>
                    <a:cubicBezTo>
                      <a:pt x="1087" y="1121"/>
                      <a:pt x="995" y="1010"/>
                      <a:pt x="936" y="925"/>
                    </a:cubicBezTo>
                    <a:cubicBezTo>
                      <a:pt x="903" y="939"/>
                      <a:pt x="867" y="950"/>
                      <a:pt x="829" y="950"/>
                    </a:cubicBezTo>
                    <a:cubicBezTo>
                      <a:pt x="815" y="950"/>
                      <a:pt x="800" y="948"/>
                      <a:pt x="786" y="944"/>
                    </a:cubicBezTo>
                    <a:cubicBezTo>
                      <a:pt x="727" y="944"/>
                      <a:pt x="668" y="931"/>
                      <a:pt x="622" y="899"/>
                    </a:cubicBezTo>
                    <a:cubicBezTo>
                      <a:pt x="544" y="859"/>
                      <a:pt x="498" y="807"/>
                      <a:pt x="478" y="748"/>
                    </a:cubicBezTo>
                    <a:cubicBezTo>
                      <a:pt x="459" y="696"/>
                      <a:pt x="459" y="637"/>
                      <a:pt x="478" y="578"/>
                    </a:cubicBezTo>
                    <a:lnTo>
                      <a:pt x="1087" y="925"/>
                    </a:lnTo>
                    <a:lnTo>
                      <a:pt x="1316" y="1043"/>
                    </a:lnTo>
                    <a:cubicBezTo>
                      <a:pt x="1322" y="1029"/>
                      <a:pt x="1342" y="1003"/>
                      <a:pt x="1355" y="971"/>
                    </a:cubicBezTo>
                    <a:cubicBezTo>
                      <a:pt x="1414" y="879"/>
                      <a:pt x="1440" y="781"/>
                      <a:pt x="1427" y="676"/>
                    </a:cubicBezTo>
                    <a:cubicBezTo>
                      <a:pt x="1420" y="578"/>
                      <a:pt x="1381" y="480"/>
                      <a:pt x="1316" y="382"/>
                    </a:cubicBezTo>
                    <a:cubicBezTo>
                      <a:pt x="1244" y="290"/>
                      <a:pt x="1145" y="212"/>
                      <a:pt x="1021" y="140"/>
                    </a:cubicBezTo>
                    <a:cubicBezTo>
                      <a:pt x="859" y="46"/>
                      <a:pt x="718" y="1"/>
                      <a:pt x="5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59" name="Google Shape;459;p27"/>
              <p:cNvSpPr/>
              <p:nvPr/>
            </p:nvSpPr>
            <p:spPr>
              <a:xfrm>
                <a:off x="3749225" y="2147225"/>
                <a:ext cx="35525" cy="33575"/>
              </a:xfrm>
              <a:custGeom>
                <a:rect b="b" l="l" r="r" t="t"/>
                <a:pathLst>
                  <a:path extrusionOk="0" h="1343" w="1421">
                    <a:moveTo>
                      <a:pt x="616" y="1"/>
                    </a:moveTo>
                    <a:cubicBezTo>
                      <a:pt x="596" y="1"/>
                      <a:pt x="576" y="2"/>
                      <a:pt x="557" y="4"/>
                    </a:cubicBezTo>
                    <a:cubicBezTo>
                      <a:pt x="400" y="17"/>
                      <a:pt x="269" y="109"/>
                      <a:pt x="158" y="246"/>
                    </a:cubicBezTo>
                    <a:cubicBezTo>
                      <a:pt x="40" y="384"/>
                      <a:pt x="1" y="541"/>
                      <a:pt x="27" y="698"/>
                    </a:cubicBezTo>
                    <a:cubicBezTo>
                      <a:pt x="46" y="855"/>
                      <a:pt x="158" y="1005"/>
                      <a:pt x="341" y="1149"/>
                    </a:cubicBezTo>
                    <a:cubicBezTo>
                      <a:pt x="485" y="1254"/>
                      <a:pt x="622" y="1319"/>
                      <a:pt x="746" y="1332"/>
                    </a:cubicBezTo>
                    <a:cubicBezTo>
                      <a:pt x="778" y="1339"/>
                      <a:pt x="809" y="1343"/>
                      <a:pt x="841" y="1343"/>
                    </a:cubicBezTo>
                    <a:cubicBezTo>
                      <a:pt x="926" y="1343"/>
                      <a:pt x="1010" y="1318"/>
                      <a:pt x="1087" y="1280"/>
                    </a:cubicBezTo>
                    <a:cubicBezTo>
                      <a:pt x="982" y="1156"/>
                      <a:pt x="890" y="1031"/>
                      <a:pt x="825" y="927"/>
                    </a:cubicBezTo>
                    <a:cubicBezTo>
                      <a:pt x="802" y="930"/>
                      <a:pt x="779" y="932"/>
                      <a:pt x="757" y="932"/>
                    </a:cubicBezTo>
                    <a:cubicBezTo>
                      <a:pt x="735" y="932"/>
                      <a:pt x="714" y="930"/>
                      <a:pt x="694" y="927"/>
                    </a:cubicBezTo>
                    <a:cubicBezTo>
                      <a:pt x="655" y="920"/>
                      <a:pt x="622" y="894"/>
                      <a:pt x="583" y="868"/>
                    </a:cubicBezTo>
                    <a:cubicBezTo>
                      <a:pt x="517" y="809"/>
                      <a:pt x="472" y="757"/>
                      <a:pt x="465" y="698"/>
                    </a:cubicBezTo>
                    <a:cubicBezTo>
                      <a:pt x="459" y="639"/>
                      <a:pt x="472" y="574"/>
                      <a:pt x="504" y="528"/>
                    </a:cubicBezTo>
                    <a:cubicBezTo>
                      <a:pt x="557" y="469"/>
                      <a:pt x="616" y="436"/>
                      <a:pt x="668" y="430"/>
                    </a:cubicBezTo>
                    <a:cubicBezTo>
                      <a:pt x="679" y="427"/>
                      <a:pt x="690" y="426"/>
                      <a:pt x="702" y="426"/>
                    </a:cubicBezTo>
                    <a:cubicBezTo>
                      <a:pt x="756" y="426"/>
                      <a:pt x="810" y="452"/>
                      <a:pt x="864" y="495"/>
                    </a:cubicBezTo>
                    <a:cubicBezTo>
                      <a:pt x="897" y="528"/>
                      <a:pt x="930" y="560"/>
                      <a:pt x="949" y="593"/>
                    </a:cubicBezTo>
                    <a:cubicBezTo>
                      <a:pt x="962" y="626"/>
                      <a:pt x="982" y="665"/>
                      <a:pt x="982" y="711"/>
                    </a:cubicBezTo>
                    <a:cubicBezTo>
                      <a:pt x="1139" y="763"/>
                      <a:pt x="1276" y="809"/>
                      <a:pt x="1388" y="868"/>
                    </a:cubicBezTo>
                    <a:cubicBezTo>
                      <a:pt x="1420" y="757"/>
                      <a:pt x="1407" y="639"/>
                      <a:pt x="1355" y="528"/>
                    </a:cubicBezTo>
                    <a:cubicBezTo>
                      <a:pt x="1309" y="410"/>
                      <a:pt x="1211" y="299"/>
                      <a:pt x="1073" y="188"/>
                    </a:cubicBezTo>
                    <a:cubicBezTo>
                      <a:pt x="907" y="61"/>
                      <a:pt x="756" y="1"/>
                      <a:pt x="6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0" name="Google Shape;460;p27"/>
              <p:cNvSpPr/>
              <p:nvPr/>
            </p:nvSpPr>
            <p:spPr>
              <a:xfrm>
                <a:off x="3762475" y="2163175"/>
                <a:ext cx="54150" cy="40225"/>
              </a:xfrm>
              <a:custGeom>
                <a:rect b="b" l="l" r="r" t="t"/>
                <a:pathLst>
                  <a:path extrusionOk="0" h="1609" w="2166">
                    <a:moveTo>
                      <a:pt x="1086" y="1"/>
                    </a:moveTo>
                    <a:cubicBezTo>
                      <a:pt x="975" y="302"/>
                      <a:pt x="877" y="550"/>
                      <a:pt x="812" y="721"/>
                    </a:cubicBezTo>
                    <a:cubicBezTo>
                      <a:pt x="746" y="891"/>
                      <a:pt x="674" y="1048"/>
                      <a:pt x="609" y="1198"/>
                    </a:cubicBezTo>
                    <a:cubicBezTo>
                      <a:pt x="524" y="1185"/>
                      <a:pt x="452" y="1139"/>
                      <a:pt x="367" y="1067"/>
                    </a:cubicBezTo>
                    <a:cubicBezTo>
                      <a:pt x="321" y="1015"/>
                      <a:pt x="269" y="956"/>
                      <a:pt x="229" y="891"/>
                    </a:cubicBezTo>
                    <a:cubicBezTo>
                      <a:pt x="203" y="956"/>
                      <a:pt x="171" y="1022"/>
                      <a:pt x="138" y="1080"/>
                    </a:cubicBezTo>
                    <a:cubicBezTo>
                      <a:pt x="105" y="1139"/>
                      <a:pt x="66" y="1218"/>
                      <a:pt x="0" y="1329"/>
                    </a:cubicBezTo>
                    <a:cubicBezTo>
                      <a:pt x="157" y="1479"/>
                      <a:pt x="321" y="1571"/>
                      <a:pt x="498" y="1597"/>
                    </a:cubicBezTo>
                    <a:cubicBezTo>
                      <a:pt x="549" y="1605"/>
                      <a:pt x="599" y="1608"/>
                      <a:pt x="649" y="1608"/>
                    </a:cubicBezTo>
                    <a:cubicBezTo>
                      <a:pt x="776" y="1608"/>
                      <a:pt x="899" y="1584"/>
                      <a:pt x="1021" y="1532"/>
                    </a:cubicBezTo>
                    <a:cubicBezTo>
                      <a:pt x="1361" y="1394"/>
                      <a:pt x="1701" y="1237"/>
                      <a:pt x="2048" y="1074"/>
                    </a:cubicBezTo>
                    <a:lnTo>
                      <a:pt x="2166" y="1015"/>
                    </a:lnTo>
                    <a:lnTo>
                      <a:pt x="1793" y="688"/>
                    </a:lnTo>
                    <a:cubicBezTo>
                      <a:pt x="1708" y="747"/>
                      <a:pt x="1525" y="851"/>
                      <a:pt x="1237" y="1002"/>
                    </a:cubicBezTo>
                    <a:lnTo>
                      <a:pt x="1080" y="1080"/>
                    </a:lnTo>
                    <a:cubicBezTo>
                      <a:pt x="1106" y="1048"/>
                      <a:pt x="1119" y="1002"/>
                      <a:pt x="1145" y="950"/>
                    </a:cubicBezTo>
                    <a:cubicBezTo>
                      <a:pt x="1172" y="904"/>
                      <a:pt x="1185" y="858"/>
                      <a:pt x="1204" y="838"/>
                    </a:cubicBezTo>
                    <a:cubicBezTo>
                      <a:pt x="1244" y="753"/>
                      <a:pt x="1283" y="675"/>
                      <a:pt x="1329" y="583"/>
                    </a:cubicBezTo>
                    <a:cubicBezTo>
                      <a:pt x="1374" y="492"/>
                      <a:pt x="1407" y="420"/>
                      <a:pt x="1446" y="354"/>
                    </a:cubicBezTo>
                    <a:lnTo>
                      <a:pt x="108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1" name="Google Shape;461;p27"/>
              <p:cNvSpPr/>
              <p:nvPr/>
            </p:nvSpPr>
            <p:spPr>
              <a:xfrm>
                <a:off x="3800100" y="2194650"/>
                <a:ext cx="34375" cy="34825"/>
              </a:xfrm>
              <a:custGeom>
                <a:rect b="b" l="l" r="r" t="t"/>
                <a:pathLst>
                  <a:path extrusionOk="0" h="1393" w="1375">
                    <a:moveTo>
                      <a:pt x="623" y="1"/>
                    </a:moveTo>
                    <a:cubicBezTo>
                      <a:pt x="490" y="1"/>
                      <a:pt x="366" y="53"/>
                      <a:pt x="242" y="149"/>
                    </a:cubicBezTo>
                    <a:cubicBezTo>
                      <a:pt x="105" y="266"/>
                      <a:pt x="33" y="404"/>
                      <a:pt x="13" y="561"/>
                    </a:cubicBezTo>
                    <a:cubicBezTo>
                      <a:pt x="0" y="724"/>
                      <a:pt x="72" y="894"/>
                      <a:pt x="223" y="1071"/>
                    </a:cubicBezTo>
                    <a:cubicBezTo>
                      <a:pt x="334" y="1208"/>
                      <a:pt x="452" y="1300"/>
                      <a:pt x="563" y="1352"/>
                    </a:cubicBezTo>
                    <a:cubicBezTo>
                      <a:pt x="632" y="1379"/>
                      <a:pt x="698" y="1392"/>
                      <a:pt x="765" y="1392"/>
                    </a:cubicBezTo>
                    <a:cubicBezTo>
                      <a:pt x="813" y="1392"/>
                      <a:pt x="861" y="1386"/>
                      <a:pt x="910" y="1372"/>
                    </a:cubicBezTo>
                    <a:cubicBezTo>
                      <a:pt x="838" y="1228"/>
                      <a:pt x="779" y="1097"/>
                      <a:pt x="739" y="973"/>
                    </a:cubicBezTo>
                    <a:cubicBezTo>
                      <a:pt x="694" y="973"/>
                      <a:pt x="654" y="966"/>
                      <a:pt x="615" y="947"/>
                    </a:cubicBezTo>
                    <a:cubicBezTo>
                      <a:pt x="582" y="934"/>
                      <a:pt x="550" y="901"/>
                      <a:pt x="517" y="868"/>
                    </a:cubicBezTo>
                    <a:cubicBezTo>
                      <a:pt x="458" y="803"/>
                      <a:pt x="432" y="737"/>
                      <a:pt x="445" y="678"/>
                    </a:cubicBezTo>
                    <a:cubicBezTo>
                      <a:pt x="452" y="626"/>
                      <a:pt x="484" y="567"/>
                      <a:pt x="530" y="495"/>
                    </a:cubicBezTo>
                    <a:cubicBezTo>
                      <a:pt x="582" y="455"/>
                      <a:pt x="638" y="435"/>
                      <a:pt x="691" y="435"/>
                    </a:cubicBezTo>
                    <a:cubicBezTo>
                      <a:pt x="698" y="435"/>
                      <a:pt x="706" y="436"/>
                      <a:pt x="713" y="436"/>
                    </a:cubicBezTo>
                    <a:cubicBezTo>
                      <a:pt x="766" y="443"/>
                      <a:pt x="825" y="476"/>
                      <a:pt x="883" y="541"/>
                    </a:cubicBezTo>
                    <a:cubicBezTo>
                      <a:pt x="910" y="574"/>
                      <a:pt x="929" y="613"/>
                      <a:pt x="942" y="659"/>
                    </a:cubicBezTo>
                    <a:cubicBezTo>
                      <a:pt x="949" y="698"/>
                      <a:pt x="949" y="737"/>
                      <a:pt x="942" y="790"/>
                    </a:cubicBezTo>
                    <a:cubicBezTo>
                      <a:pt x="1080" y="875"/>
                      <a:pt x="1204" y="960"/>
                      <a:pt x="1302" y="1038"/>
                    </a:cubicBezTo>
                    <a:cubicBezTo>
                      <a:pt x="1354" y="934"/>
                      <a:pt x="1374" y="822"/>
                      <a:pt x="1348" y="698"/>
                    </a:cubicBezTo>
                    <a:cubicBezTo>
                      <a:pt x="1322" y="574"/>
                      <a:pt x="1256" y="443"/>
                      <a:pt x="1145" y="306"/>
                    </a:cubicBezTo>
                    <a:cubicBezTo>
                      <a:pt x="995" y="116"/>
                      <a:pt x="844" y="18"/>
                      <a:pt x="687" y="5"/>
                    </a:cubicBezTo>
                    <a:cubicBezTo>
                      <a:pt x="665" y="2"/>
                      <a:pt x="644" y="1"/>
                      <a:pt x="6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2" name="Google Shape;462;p27"/>
              <p:cNvSpPr/>
              <p:nvPr/>
            </p:nvSpPr>
            <p:spPr>
              <a:xfrm>
                <a:off x="3818250" y="2214050"/>
                <a:ext cx="41400" cy="33550"/>
              </a:xfrm>
              <a:custGeom>
                <a:rect b="b" l="l" r="r" t="t"/>
                <a:pathLst>
                  <a:path extrusionOk="0" h="1342" w="1656">
                    <a:moveTo>
                      <a:pt x="1374" y="1"/>
                    </a:moveTo>
                    <a:lnTo>
                      <a:pt x="1191" y="131"/>
                    </a:lnTo>
                    <a:cubicBezTo>
                      <a:pt x="982" y="275"/>
                      <a:pt x="831" y="387"/>
                      <a:pt x="713" y="459"/>
                    </a:cubicBezTo>
                    <a:cubicBezTo>
                      <a:pt x="596" y="544"/>
                      <a:pt x="426" y="648"/>
                      <a:pt x="210" y="799"/>
                    </a:cubicBezTo>
                    <a:lnTo>
                      <a:pt x="0" y="930"/>
                    </a:lnTo>
                    <a:lnTo>
                      <a:pt x="282" y="1342"/>
                    </a:lnTo>
                    <a:cubicBezTo>
                      <a:pt x="354" y="1289"/>
                      <a:pt x="485" y="1198"/>
                      <a:pt x="655" y="1080"/>
                    </a:cubicBezTo>
                    <a:cubicBezTo>
                      <a:pt x="805" y="982"/>
                      <a:pt x="910" y="917"/>
                      <a:pt x="982" y="871"/>
                    </a:cubicBezTo>
                    <a:cubicBezTo>
                      <a:pt x="1041" y="831"/>
                      <a:pt x="1132" y="773"/>
                      <a:pt x="1243" y="688"/>
                    </a:cubicBezTo>
                    <a:cubicBezTo>
                      <a:pt x="1348" y="622"/>
                      <a:pt x="1479" y="524"/>
                      <a:pt x="1656" y="419"/>
                    </a:cubicBezTo>
                    <a:lnTo>
                      <a:pt x="137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3" name="Google Shape;463;p27"/>
              <p:cNvSpPr/>
              <p:nvPr/>
            </p:nvSpPr>
            <p:spPr>
              <a:xfrm>
                <a:off x="3827575" y="2231100"/>
                <a:ext cx="42550" cy="31550"/>
              </a:xfrm>
              <a:custGeom>
                <a:rect b="b" l="l" r="r" t="t"/>
                <a:pathLst>
                  <a:path extrusionOk="0" h="1262" w="1702">
                    <a:moveTo>
                      <a:pt x="1439" y="1"/>
                    </a:moveTo>
                    <a:cubicBezTo>
                      <a:pt x="1394" y="1"/>
                      <a:pt x="1348" y="14"/>
                      <a:pt x="1309" y="38"/>
                    </a:cubicBezTo>
                    <a:cubicBezTo>
                      <a:pt x="1250" y="71"/>
                      <a:pt x="1211" y="123"/>
                      <a:pt x="1191" y="182"/>
                    </a:cubicBezTo>
                    <a:cubicBezTo>
                      <a:pt x="1178" y="235"/>
                      <a:pt x="1191" y="300"/>
                      <a:pt x="1230" y="392"/>
                    </a:cubicBezTo>
                    <a:cubicBezTo>
                      <a:pt x="1276" y="463"/>
                      <a:pt x="1328" y="516"/>
                      <a:pt x="1387" y="529"/>
                    </a:cubicBezTo>
                    <a:cubicBezTo>
                      <a:pt x="1403" y="534"/>
                      <a:pt x="1420" y="537"/>
                      <a:pt x="1437" y="537"/>
                    </a:cubicBezTo>
                    <a:cubicBezTo>
                      <a:pt x="1482" y="537"/>
                      <a:pt x="1528" y="520"/>
                      <a:pt x="1570" y="496"/>
                    </a:cubicBezTo>
                    <a:cubicBezTo>
                      <a:pt x="1623" y="463"/>
                      <a:pt x="1669" y="418"/>
                      <a:pt x="1682" y="352"/>
                    </a:cubicBezTo>
                    <a:cubicBezTo>
                      <a:pt x="1701" y="287"/>
                      <a:pt x="1682" y="221"/>
                      <a:pt x="1642" y="149"/>
                    </a:cubicBezTo>
                    <a:cubicBezTo>
                      <a:pt x="1603" y="64"/>
                      <a:pt x="1544" y="25"/>
                      <a:pt x="1485" y="6"/>
                    </a:cubicBezTo>
                    <a:cubicBezTo>
                      <a:pt x="1470" y="2"/>
                      <a:pt x="1455" y="1"/>
                      <a:pt x="1439" y="1"/>
                    </a:cubicBezTo>
                    <a:close/>
                    <a:moveTo>
                      <a:pt x="1001" y="228"/>
                    </a:moveTo>
                    <a:cubicBezTo>
                      <a:pt x="818" y="352"/>
                      <a:pt x="655" y="457"/>
                      <a:pt x="498" y="549"/>
                    </a:cubicBezTo>
                    <a:cubicBezTo>
                      <a:pt x="367" y="620"/>
                      <a:pt x="203" y="712"/>
                      <a:pt x="0" y="817"/>
                    </a:cubicBezTo>
                    <a:lnTo>
                      <a:pt x="262" y="1262"/>
                    </a:lnTo>
                    <a:cubicBezTo>
                      <a:pt x="445" y="1137"/>
                      <a:pt x="609" y="1039"/>
                      <a:pt x="740" y="954"/>
                    </a:cubicBezTo>
                    <a:cubicBezTo>
                      <a:pt x="903" y="869"/>
                      <a:pt x="1080" y="771"/>
                      <a:pt x="1263" y="673"/>
                    </a:cubicBezTo>
                    <a:lnTo>
                      <a:pt x="1001" y="228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4" name="Google Shape;464;p27"/>
              <p:cNvSpPr/>
              <p:nvPr/>
            </p:nvSpPr>
            <p:spPr>
              <a:xfrm>
                <a:off x="3836075" y="2253300"/>
                <a:ext cx="37475" cy="42075"/>
              </a:xfrm>
              <a:custGeom>
                <a:rect b="b" l="l" r="r" t="t"/>
                <a:pathLst>
                  <a:path extrusionOk="0" h="1683" w="1499">
                    <a:moveTo>
                      <a:pt x="1054" y="1"/>
                    </a:moveTo>
                    <a:cubicBezTo>
                      <a:pt x="864" y="99"/>
                      <a:pt x="694" y="190"/>
                      <a:pt x="530" y="262"/>
                    </a:cubicBezTo>
                    <a:cubicBezTo>
                      <a:pt x="367" y="341"/>
                      <a:pt x="190" y="419"/>
                      <a:pt x="0" y="491"/>
                    </a:cubicBezTo>
                    <a:lnTo>
                      <a:pt x="210" y="949"/>
                    </a:lnTo>
                    <a:cubicBezTo>
                      <a:pt x="321" y="904"/>
                      <a:pt x="406" y="851"/>
                      <a:pt x="498" y="812"/>
                    </a:cubicBezTo>
                    <a:cubicBezTo>
                      <a:pt x="537" y="799"/>
                      <a:pt x="615" y="766"/>
                      <a:pt x="714" y="720"/>
                    </a:cubicBezTo>
                    <a:cubicBezTo>
                      <a:pt x="755" y="708"/>
                      <a:pt x="797" y="703"/>
                      <a:pt x="833" y="703"/>
                    </a:cubicBezTo>
                    <a:cubicBezTo>
                      <a:pt x="854" y="703"/>
                      <a:pt x="873" y="705"/>
                      <a:pt x="890" y="707"/>
                    </a:cubicBezTo>
                    <a:cubicBezTo>
                      <a:pt x="943" y="714"/>
                      <a:pt x="982" y="747"/>
                      <a:pt x="1001" y="786"/>
                    </a:cubicBezTo>
                    <a:cubicBezTo>
                      <a:pt x="1021" y="832"/>
                      <a:pt x="1021" y="877"/>
                      <a:pt x="1001" y="917"/>
                    </a:cubicBezTo>
                    <a:cubicBezTo>
                      <a:pt x="982" y="969"/>
                      <a:pt x="943" y="1002"/>
                      <a:pt x="884" y="1028"/>
                    </a:cubicBezTo>
                    <a:cubicBezTo>
                      <a:pt x="720" y="1100"/>
                      <a:pt x="550" y="1172"/>
                      <a:pt x="354" y="1257"/>
                    </a:cubicBezTo>
                    <a:lnTo>
                      <a:pt x="550" y="1682"/>
                    </a:lnTo>
                    <a:cubicBezTo>
                      <a:pt x="655" y="1630"/>
                      <a:pt x="786" y="1564"/>
                      <a:pt x="956" y="1486"/>
                    </a:cubicBezTo>
                    <a:lnTo>
                      <a:pt x="1237" y="1355"/>
                    </a:lnTo>
                    <a:cubicBezTo>
                      <a:pt x="1302" y="1322"/>
                      <a:pt x="1355" y="1276"/>
                      <a:pt x="1407" y="1224"/>
                    </a:cubicBezTo>
                    <a:cubicBezTo>
                      <a:pt x="1459" y="1165"/>
                      <a:pt x="1479" y="1100"/>
                      <a:pt x="1492" y="1028"/>
                    </a:cubicBezTo>
                    <a:cubicBezTo>
                      <a:pt x="1499" y="962"/>
                      <a:pt x="1479" y="877"/>
                      <a:pt x="1446" y="805"/>
                    </a:cubicBezTo>
                    <a:cubicBezTo>
                      <a:pt x="1407" y="714"/>
                      <a:pt x="1348" y="655"/>
                      <a:pt x="1270" y="616"/>
                    </a:cubicBezTo>
                    <a:cubicBezTo>
                      <a:pt x="1210" y="588"/>
                      <a:pt x="1145" y="577"/>
                      <a:pt x="1073" y="577"/>
                    </a:cubicBezTo>
                    <a:cubicBezTo>
                      <a:pt x="1041" y="577"/>
                      <a:pt x="1009" y="579"/>
                      <a:pt x="975" y="583"/>
                    </a:cubicBezTo>
                    <a:lnTo>
                      <a:pt x="1237" y="393"/>
                    </a:lnTo>
                    <a:lnTo>
                      <a:pt x="1139" y="197"/>
                    </a:lnTo>
                    <a:cubicBezTo>
                      <a:pt x="1119" y="158"/>
                      <a:pt x="1087" y="92"/>
                      <a:pt x="10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5" name="Google Shape;465;p27"/>
              <p:cNvSpPr/>
              <p:nvPr/>
            </p:nvSpPr>
            <p:spPr>
              <a:xfrm>
                <a:off x="3841625" y="2293000"/>
                <a:ext cx="47800" cy="38800"/>
              </a:xfrm>
              <a:custGeom>
                <a:rect b="b" l="l" r="r" t="t"/>
                <a:pathLst>
                  <a:path extrusionOk="0" h="1552" w="1912">
                    <a:moveTo>
                      <a:pt x="1171" y="491"/>
                    </a:moveTo>
                    <a:cubicBezTo>
                      <a:pt x="1205" y="491"/>
                      <a:pt x="1238" y="495"/>
                      <a:pt x="1270" y="506"/>
                    </a:cubicBezTo>
                    <a:cubicBezTo>
                      <a:pt x="1322" y="532"/>
                      <a:pt x="1368" y="572"/>
                      <a:pt x="1381" y="637"/>
                    </a:cubicBezTo>
                    <a:cubicBezTo>
                      <a:pt x="1408" y="716"/>
                      <a:pt x="1408" y="775"/>
                      <a:pt x="1381" y="827"/>
                    </a:cubicBezTo>
                    <a:cubicBezTo>
                      <a:pt x="1355" y="879"/>
                      <a:pt x="1303" y="918"/>
                      <a:pt x="1218" y="938"/>
                    </a:cubicBezTo>
                    <a:cubicBezTo>
                      <a:pt x="1195" y="948"/>
                      <a:pt x="1172" y="953"/>
                      <a:pt x="1150" y="953"/>
                    </a:cubicBezTo>
                    <a:cubicBezTo>
                      <a:pt x="1128" y="953"/>
                      <a:pt x="1107" y="948"/>
                      <a:pt x="1087" y="938"/>
                    </a:cubicBezTo>
                    <a:cubicBezTo>
                      <a:pt x="1048" y="925"/>
                      <a:pt x="1015" y="912"/>
                      <a:pt x="989" y="879"/>
                    </a:cubicBezTo>
                    <a:cubicBezTo>
                      <a:pt x="963" y="846"/>
                      <a:pt x="950" y="814"/>
                      <a:pt x="943" y="775"/>
                    </a:cubicBezTo>
                    <a:cubicBezTo>
                      <a:pt x="917" y="709"/>
                      <a:pt x="923" y="663"/>
                      <a:pt x="950" y="604"/>
                    </a:cubicBezTo>
                    <a:cubicBezTo>
                      <a:pt x="976" y="559"/>
                      <a:pt x="1015" y="519"/>
                      <a:pt x="1080" y="500"/>
                    </a:cubicBezTo>
                    <a:cubicBezTo>
                      <a:pt x="1113" y="494"/>
                      <a:pt x="1142" y="491"/>
                      <a:pt x="1171" y="491"/>
                    </a:cubicBezTo>
                    <a:close/>
                    <a:moveTo>
                      <a:pt x="1184" y="0"/>
                    </a:moveTo>
                    <a:cubicBezTo>
                      <a:pt x="1108" y="0"/>
                      <a:pt x="1031" y="10"/>
                      <a:pt x="950" y="35"/>
                    </a:cubicBezTo>
                    <a:cubicBezTo>
                      <a:pt x="851" y="68"/>
                      <a:pt x="766" y="114"/>
                      <a:pt x="694" y="179"/>
                    </a:cubicBezTo>
                    <a:cubicBezTo>
                      <a:pt x="622" y="245"/>
                      <a:pt x="577" y="330"/>
                      <a:pt x="544" y="408"/>
                    </a:cubicBezTo>
                    <a:cubicBezTo>
                      <a:pt x="511" y="493"/>
                      <a:pt x="524" y="585"/>
                      <a:pt x="544" y="670"/>
                    </a:cubicBezTo>
                    <a:cubicBezTo>
                      <a:pt x="622" y="899"/>
                      <a:pt x="760" y="1017"/>
                      <a:pt x="969" y="1023"/>
                    </a:cubicBezTo>
                    <a:cubicBezTo>
                      <a:pt x="956" y="1030"/>
                      <a:pt x="936" y="1043"/>
                      <a:pt x="923" y="1043"/>
                    </a:cubicBezTo>
                    <a:cubicBezTo>
                      <a:pt x="904" y="1043"/>
                      <a:pt x="897" y="1049"/>
                      <a:pt x="891" y="1049"/>
                    </a:cubicBezTo>
                    <a:cubicBezTo>
                      <a:pt x="871" y="1049"/>
                      <a:pt x="851" y="1056"/>
                      <a:pt x="825" y="1062"/>
                    </a:cubicBezTo>
                    <a:cubicBezTo>
                      <a:pt x="782" y="1077"/>
                      <a:pt x="743" y="1084"/>
                      <a:pt x="706" y="1084"/>
                    </a:cubicBezTo>
                    <a:cubicBezTo>
                      <a:pt x="575" y="1084"/>
                      <a:pt x="482" y="993"/>
                      <a:pt x="426" y="814"/>
                    </a:cubicBezTo>
                    <a:cubicBezTo>
                      <a:pt x="407" y="735"/>
                      <a:pt x="393" y="670"/>
                      <a:pt x="393" y="598"/>
                    </a:cubicBezTo>
                    <a:cubicBezTo>
                      <a:pt x="393" y="526"/>
                      <a:pt x="400" y="454"/>
                      <a:pt x="413" y="362"/>
                    </a:cubicBezTo>
                    <a:lnTo>
                      <a:pt x="413" y="362"/>
                    </a:lnTo>
                    <a:lnTo>
                      <a:pt x="79" y="369"/>
                    </a:lnTo>
                    <a:cubicBezTo>
                      <a:pt x="40" y="441"/>
                      <a:pt x="14" y="532"/>
                      <a:pt x="7" y="650"/>
                    </a:cubicBezTo>
                    <a:cubicBezTo>
                      <a:pt x="1" y="755"/>
                      <a:pt x="14" y="879"/>
                      <a:pt x="53" y="1010"/>
                    </a:cubicBezTo>
                    <a:cubicBezTo>
                      <a:pt x="99" y="1141"/>
                      <a:pt x="151" y="1252"/>
                      <a:pt x="236" y="1344"/>
                    </a:cubicBezTo>
                    <a:cubicBezTo>
                      <a:pt x="315" y="1429"/>
                      <a:pt x="420" y="1501"/>
                      <a:pt x="537" y="1533"/>
                    </a:cubicBezTo>
                    <a:cubicBezTo>
                      <a:pt x="584" y="1546"/>
                      <a:pt x="633" y="1552"/>
                      <a:pt x="684" y="1552"/>
                    </a:cubicBezTo>
                    <a:cubicBezTo>
                      <a:pt x="769" y="1552"/>
                      <a:pt x="861" y="1536"/>
                      <a:pt x="963" y="1507"/>
                    </a:cubicBezTo>
                    <a:cubicBezTo>
                      <a:pt x="1375" y="1376"/>
                      <a:pt x="1695" y="1285"/>
                      <a:pt x="1911" y="1219"/>
                    </a:cubicBezTo>
                    <a:lnTo>
                      <a:pt x="1794" y="827"/>
                    </a:lnTo>
                    <a:lnTo>
                      <a:pt x="1545" y="833"/>
                    </a:lnTo>
                    <a:cubicBezTo>
                      <a:pt x="1682" y="716"/>
                      <a:pt x="1722" y="539"/>
                      <a:pt x="1650" y="310"/>
                    </a:cubicBezTo>
                    <a:cubicBezTo>
                      <a:pt x="1623" y="225"/>
                      <a:pt x="1578" y="160"/>
                      <a:pt x="1506" y="101"/>
                    </a:cubicBezTo>
                    <a:cubicBezTo>
                      <a:pt x="1427" y="48"/>
                      <a:pt x="1349" y="9"/>
                      <a:pt x="1251" y="3"/>
                    </a:cubicBezTo>
                    <a:cubicBezTo>
                      <a:pt x="1228" y="1"/>
                      <a:pt x="1206" y="0"/>
                      <a:pt x="118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6" name="Google Shape;466;p27"/>
              <p:cNvSpPr/>
              <p:nvPr/>
            </p:nvSpPr>
            <p:spPr>
              <a:xfrm>
                <a:off x="3866000" y="2342600"/>
                <a:ext cx="41900" cy="46150"/>
              </a:xfrm>
              <a:custGeom>
                <a:rect b="b" l="l" r="r" t="t"/>
                <a:pathLst>
                  <a:path extrusionOk="0" h="1846" w="1676">
                    <a:moveTo>
                      <a:pt x="837" y="0"/>
                    </a:moveTo>
                    <a:cubicBezTo>
                      <a:pt x="796" y="0"/>
                      <a:pt x="752" y="3"/>
                      <a:pt x="707" y="7"/>
                    </a:cubicBezTo>
                    <a:cubicBezTo>
                      <a:pt x="459" y="27"/>
                      <a:pt x="276" y="125"/>
                      <a:pt x="151" y="289"/>
                    </a:cubicBezTo>
                    <a:cubicBezTo>
                      <a:pt x="40" y="465"/>
                      <a:pt x="1" y="701"/>
                      <a:pt x="40" y="1002"/>
                    </a:cubicBezTo>
                    <a:cubicBezTo>
                      <a:pt x="53" y="1198"/>
                      <a:pt x="112" y="1375"/>
                      <a:pt x="197" y="1532"/>
                    </a:cubicBezTo>
                    <a:cubicBezTo>
                      <a:pt x="276" y="1689"/>
                      <a:pt x="406" y="1793"/>
                      <a:pt x="590" y="1846"/>
                    </a:cubicBezTo>
                    <a:cubicBezTo>
                      <a:pt x="642" y="1656"/>
                      <a:pt x="701" y="1499"/>
                      <a:pt x="753" y="1375"/>
                    </a:cubicBezTo>
                    <a:cubicBezTo>
                      <a:pt x="661" y="1355"/>
                      <a:pt x="596" y="1309"/>
                      <a:pt x="544" y="1244"/>
                    </a:cubicBezTo>
                    <a:cubicBezTo>
                      <a:pt x="498" y="1185"/>
                      <a:pt x="472" y="1093"/>
                      <a:pt x="459" y="976"/>
                    </a:cubicBezTo>
                    <a:cubicBezTo>
                      <a:pt x="439" y="832"/>
                      <a:pt x="465" y="727"/>
                      <a:pt x="531" y="642"/>
                    </a:cubicBezTo>
                    <a:cubicBezTo>
                      <a:pt x="590" y="563"/>
                      <a:pt x="675" y="511"/>
                      <a:pt x="792" y="505"/>
                    </a:cubicBezTo>
                    <a:cubicBezTo>
                      <a:pt x="804" y="504"/>
                      <a:pt x="816" y="503"/>
                      <a:pt x="828" y="503"/>
                    </a:cubicBezTo>
                    <a:cubicBezTo>
                      <a:pt x="911" y="503"/>
                      <a:pt x="986" y="525"/>
                      <a:pt x="1061" y="577"/>
                    </a:cubicBezTo>
                    <a:cubicBezTo>
                      <a:pt x="1139" y="642"/>
                      <a:pt x="1185" y="734"/>
                      <a:pt x="1198" y="871"/>
                    </a:cubicBezTo>
                    <a:cubicBezTo>
                      <a:pt x="1218" y="963"/>
                      <a:pt x="1211" y="1061"/>
                      <a:pt x="1178" y="1152"/>
                    </a:cubicBezTo>
                    <a:cubicBezTo>
                      <a:pt x="1146" y="1237"/>
                      <a:pt x="1093" y="1316"/>
                      <a:pt x="1021" y="1362"/>
                    </a:cubicBezTo>
                    <a:cubicBezTo>
                      <a:pt x="1126" y="1525"/>
                      <a:pt x="1211" y="1663"/>
                      <a:pt x="1263" y="1787"/>
                    </a:cubicBezTo>
                    <a:cubicBezTo>
                      <a:pt x="1551" y="1610"/>
                      <a:pt x="1676" y="1290"/>
                      <a:pt x="1623" y="845"/>
                    </a:cubicBezTo>
                    <a:cubicBezTo>
                      <a:pt x="1591" y="531"/>
                      <a:pt x="1492" y="308"/>
                      <a:pt x="1329" y="171"/>
                    </a:cubicBezTo>
                    <a:cubicBezTo>
                      <a:pt x="1194" y="52"/>
                      <a:pt x="1033" y="0"/>
                      <a:pt x="8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7" name="Google Shape;467;p27"/>
              <p:cNvSpPr/>
              <p:nvPr/>
            </p:nvSpPr>
            <p:spPr>
              <a:xfrm>
                <a:off x="3867650" y="2393600"/>
                <a:ext cx="30775" cy="36075"/>
              </a:xfrm>
              <a:custGeom>
                <a:rect b="b" l="l" r="r" t="t"/>
                <a:pathLst>
                  <a:path extrusionOk="0" h="1443" w="1231">
                    <a:moveTo>
                      <a:pt x="622" y="440"/>
                    </a:moveTo>
                    <a:cubicBezTo>
                      <a:pt x="694" y="453"/>
                      <a:pt x="753" y="473"/>
                      <a:pt x="792" y="519"/>
                    </a:cubicBezTo>
                    <a:cubicBezTo>
                      <a:pt x="831" y="558"/>
                      <a:pt x="857" y="630"/>
                      <a:pt x="851" y="722"/>
                    </a:cubicBezTo>
                    <a:cubicBezTo>
                      <a:pt x="851" y="813"/>
                      <a:pt x="824" y="885"/>
                      <a:pt x="772" y="924"/>
                    </a:cubicBezTo>
                    <a:cubicBezTo>
                      <a:pt x="733" y="964"/>
                      <a:pt x="667" y="983"/>
                      <a:pt x="602" y="983"/>
                    </a:cubicBezTo>
                    <a:cubicBezTo>
                      <a:pt x="530" y="983"/>
                      <a:pt x="471" y="957"/>
                      <a:pt x="432" y="911"/>
                    </a:cubicBezTo>
                    <a:cubicBezTo>
                      <a:pt x="393" y="859"/>
                      <a:pt x="373" y="787"/>
                      <a:pt x="367" y="696"/>
                    </a:cubicBezTo>
                    <a:cubicBezTo>
                      <a:pt x="367" y="604"/>
                      <a:pt x="393" y="538"/>
                      <a:pt x="438" y="499"/>
                    </a:cubicBezTo>
                    <a:cubicBezTo>
                      <a:pt x="491" y="460"/>
                      <a:pt x="543" y="440"/>
                      <a:pt x="622" y="440"/>
                    </a:cubicBezTo>
                    <a:close/>
                    <a:moveTo>
                      <a:pt x="598" y="0"/>
                    </a:moveTo>
                    <a:cubicBezTo>
                      <a:pt x="435" y="0"/>
                      <a:pt x="303" y="52"/>
                      <a:pt x="203" y="146"/>
                    </a:cubicBezTo>
                    <a:cubicBezTo>
                      <a:pt x="85" y="257"/>
                      <a:pt x="20" y="427"/>
                      <a:pt x="13" y="676"/>
                    </a:cubicBezTo>
                    <a:cubicBezTo>
                      <a:pt x="0" y="924"/>
                      <a:pt x="46" y="1108"/>
                      <a:pt x="151" y="1232"/>
                    </a:cubicBezTo>
                    <a:cubicBezTo>
                      <a:pt x="262" y="1363"/>
                      <a:pt x="406" y="1435"/>
                      <a:pt x="589" y="1441"/>
                    </a:cubicBezTo>
                    <a:cubicBezTo>
                      <a:pt x="600" y="1442"/>
                      <a:pt x="610" y="1442"/>
                      <a:pt x="621" y="1442"/>
                    </a:cubicBezTo>
                    <a:cubicBezTo>
                      <a:pt x="715" y="1442"/>
                      <a:pt x="808" y="1417"/>
                      <a:pt x="890" y="1376"/>
                    </a:cubicBezTo>
                    <a:cubicBezTo>
                      <a:pt x="988" y="1324"/>
                      <a:pt x="1060" y="1245"/>
                      <a:pt x="1119" y="1134"/>
                    </a:cubicBezTo>
                    <a:cubicBezTo>
                      <a:pt x="1178" y="1023"/>
                      <a:pt x="1210" y="892"/>
                      <a:pt x="1217" y="728"/>
                    </a:cubicBezTo>
                    <a:cubicBezTo>
                      <a:pt x="1230" y="493"/>
                      <a:pt x="1184" y="310"/>
                      <a:pt x="1080" y="185"/>
                    </a:cubicBezTo>
                    <a:cubicBezTo>
                      <a:pt x="968" y="74"/>
                      <a:pt x="831" y="9"/>
                      <a:pt x="654" y="2"/>
                    </a:cubicBezTo>
                    <a:cubicBezTo>
                      <a:pt x="635" y="1"/>
                      <a:pt x="616" y="0"/>
                      <a:pt x="59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27"/>
              <p:cNvSpPr/>
              <p:nvPr/>
            </p:nvSpPr>
            <p:spPr>
              <a:xfrm>
                <a:off x="3856675" y="2431250"/>
                <a:ext cx="39950" cy="55875"/>
              </a:xfrm>
              <a:custGeom>
                <a:rect b="b" l="l" r="r" t="t"/>
                <a:pathLst>
                  <a:path extrusionOk="0" h="2235" w="1598">
                    <a:moveTo>
                      <a:pt x="459" y="1"/>
                    </a:moveTo>
                    <a:lnTo>
                      <a:pt x="354" y="498"/>
                    </a:lnTo>
                    <a:cubicBezTo>
                      <a:pt x="465" y="518"/>
                      <a:pt x="563" y="531"/>
                      <a:pt x="662" y="557"/>
                    </a:cubicBezTo>
                    <a:cubicBezTo>
                      <a:pt x="707" y="570"/>
                      <a:pt x="779" y="590"/>
                      <a:pt x="884" y="616"/>
                    </a:cubicBezTo>
                    <a:cubicBezTo>
                      <a:pt x="956" y="629"/>
                      <a:pt x="1008" y="662"/>
                      <a:pt x="1041" y="701"/>
                    </a:cubicBezTo>
                    <a:cubicBezTo>
                      <a:pt x="1074" y="747"/>
                      <a:pt x="1080" y="786"/>
                      <a:pt x="1074" y="832"/>
                    </a:cubicBezTo>
                    <a:cubicBezTo>
                      <a:pt x="1054" y="871"/>
                      <a:pt x="1034" y="910"/>
                      <a:pt x="989" y="930"/>
                    </a:cubicBezTo>
                    <a:cubicBezTo>
                      <a:pt x="963" y="947"/>
                      <a:pt x="928" y="956"/>
                      <a:pt x="892" y="956"/>
                    </a:cubicBezTo>
                    <a:cubicBezTo>
                      <a:pt x="874" y="956"/>
                      <a:pt x="856" y="954"/>
                      <a:pt x="838" y="949"/>
                    </a:cubicBezTo>
                    <a:cubicBezTo>
                      <a:pt x="675" y="910"/>
                      <a:pt x="485" y="858"/>
                      <a:pt x="282" y="805"/>
                    </a:cubicBezTo>
                    <a:lnTo>
                      <a:pt x="177" y="1277"/>
                    </a:lnTo>
                    <a:cubicBezTo>
                      <a:pt x="282" y="1290"/>
                      <a:pt x="452" y="1322"/>
                      <a:pt x="694" y="1381"/>
                    </a:cubicBezTo>
                    <a:cubicBezTo>
                      <a:pt x="779" y="1394"/>
                      <a:pt x="838" y="1427"/>
                      <a:pt x="871" y="1473"/>
                    </a:cubicBezTo>
                    <a:cubicBezTo>
                      <a:pt x="904" y="1519"/>
                      <a:pt x="910" y="1564"/>
                      <a:pt x="904" y="1610"/>
                    </a:cubicBezTo>
                    <a:cubicBezTo>
                      <a:pt x="884" y="1669"/>
                      <a:pt x="858" y="1702"/>
                      <a:pt x="819" y="1728"/>
                    </a:cubicBezTo>
                    <a:cubicBezTo>
                      <a:pt x="793" y="1741"/>
                      <a:pt x="762" y="1751"/>
                      <a:pt x="727" y="1751"/>
                    </a:cubicBezTo>
                    <a:cubicBezTo>
                      <a:pt x="708" y="1751"/>
                      <a:pt x="689" y="1748"/>
                      <a:pt x="668" y="1741"/>
                    </a:cubicBezTo>
                    <a:cubicBezTo>
                      <a:pt x="478" y="1702"/>
                      <a:pt x="289" y="1649"/>
                      <a:pt x="112" y="1604"/>
                    </a:cubicBezTo>
                    <a:lnTo>
                      <a:pt x="1" y="2068"/>
                    </a:lnTo>
                    <a:cubicBezTo>
                      <a:pt x="73" y="2088"/>
                      <a:pt x="191" y="2107"/>
                      <a:pt x="348" y="2140"/>
                    </a:cubicBezTo>
                    <a:lnTo>
                      <a:pt x="688" y="2219"/>
                    </a:lnTo>
                    <a:cubicBezTo>
                      <a:pt x="739" y="2230"/>
                      <a:pt x="787" y="2235"/>
                      <a:pt x="831" y="2235"/>
                    </a:cubicBezTo>
                    <a:cubicBezTo>
                      <a:pt x="916" y="2235"/>
                      <a:pt x="990" y="2216"/>
                      <a:pt x="1054" y="2186"/>
                    </a:cubicBezTo>
                    <a:cubicBezTo>
                      <a:pt x="1152" y="2134"/>
                      <a:pt x="1218" y="2042"/>
                      <a:pt x="1244" y="1924"/>
                    </a:cubicBezTo>
                    <a:cubicBezTo>
                      <a:pt x="1263" y="1826"/>
                      <a:pt x="1250" y="1734"/>
                      <a:pt x="1211" y="1643"/>
                    </a:cubicBezTo>
                    <a:cubicBezTo>
                      <a:pt x="1172" y="1551"/>
                      <a:pt x="1106" y="1486"/>
                      <a:pt x="1015" y="1434"/>
                    </a:cubicBezTo>
                    <a:lnTo>
                      <a:pt x="1015" y="1434"/>
                    </a:lnTo>
                    <a:cubicBezTo>
                      <a:pt x="1025" y="1434"/>
                      <a:pt x="1034" y="1435"/>
                      <a:pt x="1044" y="1435"/>
                    </a:cubicBezTo>
                    <a:cubicBezTo>
                      <a:pt x="1131" y="1435"/>
                      <a:pt x="1212" y="1408"/>
                      <a:pt x="1277" y="1355"/>
                    </a:cubicBezTo>
                    <a:cubicBezTo>
                      <a:pt x="1349" y="1296"/>
                      <a:pt x="1401" y="1218"/>
                      <a:pt x="1427" y="1113"/>
                    </a:cubicBezTo>
                    <a:cubicBezTo>
                      <a:pt x="1447" y="1021"/>
                      <a:pt x="1440" y="943"/>
                      <a:pt x="1401" y="858"/>
                    </a:cubicBezTo>
                    <a:cubicBezTo>
                      <a:pt x="1368" y="779"/>
                      <a:pt x="1296" y="714"/>
                      <a:pt x="1185" y="655"/>
                    </a:cubicBezTo>
                    <a:lnTo>
                      <a:pt x="1185" y="655"/>
                    </a:lnTo>
                    <a:lnTo>
                      <a:pt x="1506" y="662"/>
                    </a:lnTo>
                    <a:cubicBezTo>
                      <a:pt x="1525" y="570"/>
                      <a:pt x="1538" y="498"/>
                      <a:pt x="1545" y="452"/>
                    </a:cubicBezTo>
                    <a:cubicBezTo>
                      <a:pt x="1558" y="406"/>
                      <a:pt x="1571" y="334"/>
                      <a:pt x="1597" y="243"/>
                    </a:cubicBezTo>
                    <a:cubicBezTo>
                      <a:pt x="1394" y="210"/>
                      <a:pt x="1205" y="177"/>
                      <a:pt x="1021" y="138"/>
                    </a:cubicBezTo>
                    <a:cubicBezTo>
                      <a:pt x="845" y="99"/>
                      <a:pt x="655" y="60"/>
                      <a:pt x="45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27"/>
              <p:cNvSpPr/>
              <p:nvPr/>
            </p:nvSpPr>
            <p:spPr>
              <a:xfrm>
                <a:off x="3839175" y="2481475"/>
                <a:ext cx="42725" cy="44525"/>
              </a:xfrm>
              <a:custGeom>
                <a:rect b="b" l="l" r="r" t="t"/>
                <a:pathLst>
                  <a:path extrusionOk="0" h="1781" w="1709">
                    <a:moveTo>
                      <a:pt x="919" y="826"/>
                    </a:moveTo>
                    <a:cubicBezTo>
                      <a:pt x="944" y="826"/>
                      <a:pt x="969" y="833"/>
                      <a:pt x="995" y="844"/>
                    </a:cubicBezTo>
                    <a:cubicBezTo>
                      <a:pt x="1080" y="877"/>
                      <a:pt x="1139" y="916"/>
                      <a:pt x="1152" y="969"/>
                    </a:cubicBezTo>
                    <a:cubicBezTo>
                      <a:pt x="1172" y="1027"/>
                      <a:pt x="1172" y="1080"/>
                      <a:pt x="1139" y="1152"/>
                    </a:cubicBezTo>
                    <a:cubicBezTo>
                      <a:pt x="1113" y="1217"/>
                      <a:pt x="1074" y="1263"/>
                      <a:pt x="1015" y="1276"/>
                    </a:cubicBezTo>
                    <a:cubicBezTo>
                      <a:pt x="989" y="1287"/>
                      <a:pt x="962" y="1293"/>
                      <a:pt x="934" y="1293"/>
                    </a:cubicBezTo>
                    <a:cubicBezTo>
                      <a:pt x="899" y="1293"/>
                      <a:pt x="862" y="1284"/>
                      <a:pt x="825" y="1269"/>
                    </a:cubicBezTo>
                    <a:cubicBezTo>
                      <a:pt x="766" y="1243"/>
                      <a:pt x="727" y="1204"/>
                      <a:pt x="701" y="1145"/>
                    </a:cubicBezTo>
                    <a:cubicBezTo>
                      <a:pt x="681" y="1086"/>
                      <a:pt x="681" y="1034"/>
                      <a:pt x="714" y="982"/>
                    </a:cubicBezTo>
                    <a:cubicBezTo>
                      <a:pt x="720" y="949"/>
                      <a:pt x="747" y="916"/>
                      <a:pt x="766" y="897"/>
                    </a:cubicBezTo>
                    <a:cubicBezTo>
                      <a:pt x="792" y="870"/>
                      <a:pt x="825" y="851"/>
                      <a:pt x="864" y="838"/>
                    </a:cubicBezTo>
                    <a:cubicBezTo>
                      <a:pt x="884" y="829"/>
                      <a:pt x="902" y="826"/>
                      <a:pt x="919" y="826"/>
                    </a:cubicBezTo>
                    <a:close/>
                    <a:moveTo>
                      <a:pt x="177" y="0"/>
                    </a:moveTo>
                    <a:lnTo>
                      <a:pt x="1" y="445"/>
                    </a:lnTo>
                    <a:cubicBezTo>
                      <a:pt x="66" y="471"/>
                      <a:pt x="177" y="517"/>
                      <a:pt x="341" y="576"/>
                    </a:cubicBezTo>
                    <a:cubicBezTo>
                      <a:pt x="505" y="641"/>
                      <a:pt x="629" y="681"/>
                      <a:pt x="701" y="713"/>
                    </a:cubicBezTo>
                    <a:cubicBezTo>
                      <a:pt x="603" y="713"/>
                      <a:pt x="518" y="740"/>
                      <a:pt x="439" y="798"/>
                    </a:cubicBezTo>
                    <a:cubicBezTo>
                      <a:pt x="367" y="851"/>
                      <a:pt x="308" y="929"/>
                      <a:pt x="269" y="1034"/>
                    </a:cubicBezTo>
                    <a:cubicBezTo>
                      <a:pt x="236" y="1126"/>
                      <a:pt x="230" y="1211"/>
                      <a:pt x="249" y="1302"/>
                    </a:cubicBezTo>
                    <a:cubicBezTo>
                      <a:pt x="276" y="1394"/>
                      <a:pt x="328" y="1472"/>
                      <a:pt x="400" y="1551"/>
                    </a:cubicBezTo>
                    <a:cubicBezTo>
                      <a:pt x="472" y="1623"/>
                      <a:pt x="557" y="1682"/>
                      <a:pt x="655" y="1721"/>
                    </a:cubicBezTo>
                    <a:cubicBezTo>
                      <a:pt x="743" y="1756"/>
                      <a:pt x="831" y="1781"/>
                      <a:pt x="919" y="1781"/>
                    </a:cubicBezTo>
                    <a:cubicBezTo>
                      <a:pt x="929" y="1781"/>
                      <a:pt x="939" y="1780"/>
                      <a:pt x="949" y="1780"/>
                    </a:cubicBezTo>
                    <a:cubicBezTo>
                      <a:pt x="1048" y="1767"/>
                      <a:pt x="1139" y="1740"/>
                      <a:pt x="1211" y="1695"/>
                    </a:cubicBezTo>
                    <a:cubicBezTo>
                      <a:pt x="1290" y="1649"/>
                      <a:pt x="1342" y="1577"/>
                      <a:pt x="1375" y="1498"/>
                    </a:cubicBezTo>
                    <a:cubicBezTo>
                      <a:pt x="1414" y="1400"/>
                      <a:pt x="1420" y="1302"/>
                      <a:pt x="1414" y="1211"/>
                    </a:cubicBezTo>
                    <a:cubicBezTo>
                      <a:pt x="1407" y="1126"/>
                      <a:pt x="1355" y="1040"/>
                      <a:pt x="1283" y="969"/>
                    </a:cubicBezTo>
                    <a:lnTo>
                      <a:pt x="1283" y="969"/>
                    </a:lnTo>
                    <a:lnTo>
                      <a:pt x="1551" y="1008"/>
                    </a:lnTo>
                    <a:lnTo>
                      <a:pt x="1708" y="635"/>
                    </a:lnTo>
                    <a:cubicBezTo>
                      <a:pt x="1466" y="537"/>
                      <a:pt x="1211" y="432"/>
                      <a:pt x="943" y="327"/>
                    </a:cubicBezTo>
                    <a:cubicBezTo>
                      <a:pt x="681" y="216"/>
                      <a:pt x="420" y="105"/>
                      <a:pt x="1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27"/>
              <p:cNvSpPr/>
              <p:nvPr/>
            </p:nvSpPr>
            <p:spPr>
              <a:xfrm>
                <a:off x="3822675" y="2523500"/>
                <a:ext cx="37475" cy="37425"/>
              </a:xfrm>
              <a:custGeom>
                <a:rect b="b" l="l" r="r" t="t"/>
                <a:pathLst>
                  <a:path extrusionOk="0" h="1497" w="1499">
                    <a:moveTo>
                      <a:pt x="823" y="462"/>
                    </a:moveTo>
                    <a:cubicBezTo>
                      <a:pt x="833" y="462"/>
                      <a:pt x="842" y="465"/>
                      <a:pt x="851" y="472"/>
                    </a:cubicBezTo>
                    <a:cubicBezTo>
                      <a:pt x="883" y="498"/>
                      <a:pt x="883" y="544"/>
                      <a:pt x="857" y="616"/>
                    </a:cubicBezTo>
                    <a:lnTo>
                      <a:pt x="831" y="694"/>
                    </a:lnTo>
                    <a:cubicBezTo>
                      <a:pt x="818" y="740"/>
                      <a:pt x="798" y="792"/>
                      <a:pt x="785" y="831"/>
                    </a:cubicBezTo>
                    <a:cubicBezTo>
                      <a:pt x="765" y="871"/>
                      <a:pt x="759" y="903"/>
                      <a:pt x="759" y="943"/>
                    </a:cubicBezTo>
                    <a:lnTo>
                      <a:pt x="707" y="923"/>
                    </a:lnTo>
                    <a:cubicBezTo>
                      <a:pt x="674" y="877"/>
                      <a:pt x="661" y="825"/>
                      <a:pt x="667" y="753"/>
                    </a:cubicBezTo>
                    <a:cubicBezTo>
                      <a:pt x="674" y="688"/>
                      <a:pt x="700" y="609"/>
                      <a:pt x="739" y="537"/>
                    </a:cubicBezTo>
                    <a:cubicBezTo>
                      <a:pt x="764" y="489"/>
                      <a:pt x="795" y="462"/>
                      <a:pt x="823" y="462"/>
                    </a:cubicBezTo>
                    <a:close/>
                    <a:moveTo>
                      <a:pt x="1086" y="609"/>
                    </a:moveTo>
                    <a:cubicBezTo>
                      <a:pt x="1099" y="668"/>
                      <a:pt x="1112" y="733"/>
                      <a:pt x="1099" y="792"/>
                    </a:cubicBezTo>
                    <a:cubicBezTo>
                      <a:pt x="1093" y="851"/>
                      <a:pt x="1066" y="903"/>
                      <a:pt x="1034" y="982"/>
                    </a:cubicBezTo>
                    <a:cubicBezTo>
                      <a:pt x="1021" y="1008"/>
                      <a:pt x="1001" y="1028"/>
                      <a:pt x="981" y="1041"/>
                    </a:cubicBezTo>
                    <a:cubicBezTo>
                      <a:pt x="965" y="1053"/>
                      <a:pt x="951" y="1058"/>
                      <a:pt x="939" y="1058"/>
                    </a:cubicBezTo>
                    <a:cubicBezTo>
                      <a:pt x="933" y="1058"/>
                      <a:pt x="927" y="1056"/>
                      <a:pt x="922" y="1054"/>
                    </a:cubicBezTo>
                    <a:cubicBezTo>
                      <a:pt x="903" y="1041"/>
                      <a:pt x="896" y="1028"/>
                      <a:pt x="896" y="1002"/>
                    </a:cubicBezTo>
                    <a:cubicBezTo>
                      <a:pt x="896" y="982"/>
                      <a:pt x="916" y="943"/>
                      <a:pt x="936" y="897"/>
                    </a:cubicBezTo>
                    <a:cubicBezTo>
                      <a:pt x="1001" y="779"/>
                      <a:pt x="1053" y="694"/>
                      <a:pt x="1086" y="609"/>
                    </a:cubicBezTo>
                    <a:close/>
                    <a:moveTo>
                      <a:pt x="831" y="1"/>
                    </a:moveTo>
                    <a:cubicBezTo>
                      <a:pt x="796" y="1"/>
                      <a:pt x="763" y="7"/>
                      <a:pt x="733" y="20"/>
                    </a:cubicBezTo>
                    <a:cubicBezTo>
                      <a:pt x="641" y="53"/>
                      <a:pt x="569" y="138"/>
                      <a:pt x="497" y="256"/>
                    </a:cubicBezTo>
                    <a:cubicBezTo>
                      <a:pt x="438" y="367"/>
                      <a:pt x="406" y="465"/>
                      <a:pt x="419" y="563"/>
                    </a:cubicBezTo>
                    <a:cubicBezTo>
                      <a:pt x="438" y="661"/>
                      <a:pt x="478" y="760"/>
                      <a:pt x="563" y="845"/>
                    </a:cubicBezTo>
                    <a:lnTo>
                      <a:pt x="510" y="825"/>
                    </a:lnTo>
                    <a:cubicBezTo>
                      <a:pt x="450" y="786"/>
                      <a:pt x="389" y="771"/>
                      <a:pt x="333" y="771"/>
                    </a:cubicBezTo>
                    <a:cubicBezTo>
                      <a:pt x="322" y="771"/>
                      <a:pt x="311" y="772"/>
                      <a:pt x="301" y="773"/>
                    </a:cubicBezTo>
                    <a:cubicBezTo>
                      <a:pt x="236" y="779"/>
                      <a:pt x="170" y="838"/>
                      <a:pt x="111" y="943"/>
                    </a:cubicBezTo>
                    <a:cubicBezTo>
                      <a:pt x="79" y="995"/>
                      <a:pt x="65" y="1028"/>
                      <a:pt x="46" y="1060"/>
                    </a:cubicBezTo>
                    <a:cubicBezTo>
                      <a:pt x="33" y="1087"/>
                      <a:pt x="13" y="1126"/>
                      <a:pt x="0" y="1165"/>
                    </a:cubicBezTo>
                    <a:lnTo>
                      <a:pt x="170" y="1270"/>
                    </a:lnTo>
                    <a:cubicBezTo>
                      <a:pt x="196" y="1250"/>
                      <a:pt x="216" y="1231"/>
                      <a:pt x="242" y="1231"/>
                    </a:cubicBezTo>
                    <a:cubicBezTo>
                      <a:pt x="268" y="1231"/>
                      <a:pt x="301" y="1244"/>
                      <a:pt x="340" y="1263"/>
                    </a:cubicBezTo>
                    <a:lnTo>
                      <a:pt x="543" y="1394"/>
                    </a:lnTo>
                    <a:cubicBezTo>
                      <a:pt x="663" y="1463"/>
                      <a:pt x="776" y="1497"/>
                      <a:pt x="878" y="1497"/>
                    </a:cubicBezTo>
                    <a:cubicBezTo>
                      <a:pt x="921" y="1497"/>
                      <a:pt x="962" y="1491"/>
                      <a:pt x="1001" y="1479"/>
                    </a:cubicBezTo>
                    <a:cubicBezTo>
                      <a:pt x="1138" y="1427"/>
                      <a:pt x="1263" y="1316"/>
                      <a:pt x="1367" y="1126"/>
                    </a:cubicBezTo>
                    <a:cubicBezTo>
                      <a:pt x="1446" y="995"/>
                      <a:pt x="1485" y="864"/>
                      <a:pt x="1492" y="740"/>
                    </a:cubicBezTo>
                    <a:cubicBezTo>
                      <a:pt x="1498" y="616"/>
                      <a:pt x="1479" y="498"/>
                      <a:pt x="1426" y="367"/>
                    </a:cubicBezTo>
                    <a:cubicBezTo>
                      <a:pt x="1322" y="432"/>
                      <a:pt x="1217" y="485"/>
                      <a:pt x="1093" y="544"/>
                    </a:cubicBezTo>
                    <a:cubicBezTo>
                      <a:pt x="1138" y="419"/>
                      <a:pt x="1151" y="321"/>
                      <a:pt x="1138" y="243"/>
                    </a:cubicBezTo>
                    <a:cubicBezTo>
                      <a:pt x="1132" y="158"/>
                      <a:pt x="1086" y="105"/>
                      <a:pt x="1001" y="53"/>
                    </a:cubicBezTo>
                    <a:cubicBezTo>
                      <a:pt x="941" y="17"/>
                      <a:pt x="884" y="1"/>
                      <a:pt x="83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27"/>
              <p:cNvSpPr/>
              <p:nvPr/>
            </p:nvSpPr>
            <p:spPr>
              <a:xfrm>
                <a:off x="3801725" y="2554250"/>
                <a:ext cx="42875" cy="39925"/>
              </a:xfrm>
              <a:custGeom>
                <a:rect b="b" l="l" r="r" t="t"/>
                <a:pathLst>
                  <a:path extrusionOk="0" h="1597" w="1715">
                    <a:moveTo>
                      <a:pt x="792" y="1"/>
                    </a:moveTo>
                    <a:lnTo>
                      <a:pt x="485" y="406"/>
                    </a:lnTo>
                    <a:cubicBezTo>
                      <a:pt x="570" y="472"/>
                      <a:pt x="661" y="537"/>
                      <a:pt x="733" y="589"/>
                    </a:cubicBezTo>
                    <a:cubicBezTo>
                      <a:pt x="766" y="622"/>
                      <a:pt x="831" y="674"/>
                      <a:pt x="917" y="740"/>
                    </a:cubicBezTo>
                    <a:cubicBezTo>
                      <a:pt x="962" y="786"/>
                      <a:pt x="995" y="838"/>
                      <a:pt x="1015" y="884"/>
                    </a:cubicBezTo>
                    <a:cubicBezTo>
                      <a:pt x="1021" y="936"/>
                      <a:pt x="1015" y="975"/>
                      <a:pt x="989" y="1015"/>
                    </a:cubicBezTo>
                    <a:cubicBezTo>
                      <a:pt x="969" y="1047"/>
                      <a:pt x="923" y="1074"/>
                      <a:pt x="877" y="1074"/>
                    </a:cubicBezTo>
                    <a:cubicBezTo>
                      <a:pt x="825" y="1074"/>
                      <a:pt x="779" y="1060"/>
                      <a:pt x="727" y="1015"/>
                    </a:cubicBezTo>
                    <a:cubicBezTo>
                      <a:pt x="589" y="910"/>
                      <a:pt x="445" y="786"/>
                      <a:pt x="282" y="655"/>
                    </a:cubicBezTo>
                    <a:lnTo>
                      <a:pt x="1" y="1041"/>
                    </a:lnTo>
                    <a:cubicBezTo>
                      <a:pt x="99" y="1106"/>
                      <a:pt x="223" y="1198"/>
                      <a:pt x="367" y="1309"/>
                    </a:cubicBezTo>
                    <a:lnTo>
                      <a:pt x="616" y="1499"/>
                    </a:lnTo>
                    <a:cubicBezTo>
                      <a:pt x="668" y="1551"/>
                      <a:pt x="733" y="1571"/>
                      <a:pt x="812" y="1590"/>
                    </a:cubicBezTo>
                    <a:cubicBezTo>
                      <a:pt x="834" y="1595"/>
                      <a:pt x="856" y="1597"/>
                      <a:pt x="879" y="1597"/>
                    </a:cubicBezTo>
                    <a:cubicBezTo>
                      <a:pt x="925" y="1597"/>
                      <a:pt x="971" y="1588"/>
                      <a:pt x="1015" y="1571"/>
                    </a:cubicBezTo>
                    <a:cubicBezTo>
                      <a:pt x="1080" y="1551"/>
                      <a:pt x="1146" y="1499"/>
                      <a:pt x="1191" y="1433"/>
                    </a:cubicBezTo>
                    <a:cubicBezTo>
                      <a:pt x="1250" y="1361"/>
                      <a:pt x="1276" y="1276"/>
                      <a:pt x="1276" y="1191"/>
                    </a:cubicBezTo>
                    <a:cubicBezTo>
                      <a:pt x="1276" y="1100"/>
                      <a:pt x="1244" y="1008"/>
                      <a:pt x="1172" y="910"/>
                    </a:cubicBezTo>
                    <a:lnTo>
                      <a:pt x="1172" y="910"/>
                    </a:lnTo>
                    <a:lnTo>
                      <a:pt x="1453" y="1047"/>
                    </a:lnTo>
                    <a:cubicBezTo>
                      <a:pt x="1505" y="975"/>
                      <a:pt x="1545" y="916"/>
                      <a:pt x="1577" y="877"/>
                    </a:cubicBezTo>
                    <a:cubicBezTo>
                      <a:pt x="1610" y="845"/>
                      <a:pt x="1662" y="786"/>
                      <a:pt x="1715" y="714"/>
                    </a:cubicBezTo>
                    <a:cubicBezTo>
                      <a:pt x="1545" y="589"/>
                      <a:pt x="1388" y="485"/>
                      <a:pt x="1244" y="373"/>
                    </a:cubicBezTo>
                    <a:cubicBezTo>
                      <a:pt x="1093" y="256"/>
                      <a:pt x="949" y="131"/>
                      <a:pt x="7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27"/>
              <p:cNvSpPr/>
              <p:nvPr/>
            </p:nvSpPr>
            <p:spPr>
              <a:xfrm>
                <a:off x="3781125" y="2573550"/>
                <a:ext cx="40425" cy="54175"/>
              </a:xfrm>
              <a:custGeom>
                <a:rect b="b" l="l" r="r" t="t"/>
                <a:pathLst>
                  <a:path extrusionOk="0" h="2167" w="1617">
                    <a:moveTo>
                      <a:pt x="301" y="1"/>
                    </a:moveTo>
                    <a:cubicBezTo>
                      <a:pt x="144" y="158"/>
                      <a:pt x="59" y="321"/>
                      <a:pt x="26" y="491"/>
                    </a:cubicBezTo>
                    <a:cubicBezTo>
                      <a:pt x="0" y="661"/>
                      <a:pt x="13" y="845"/>
                      <a:pt x="79" y="1015"/>
                    </a:cubicBezTo>
                    <a:cubicBezTo>
                      <a:pt x="210" y="1348"/>
                      <a:pt x="360" y="1695"/>
                      <a:pt x="517" y="2042"/>
                    </a:cubicBezTo>
                    <a:lnTo>
                      <a:pt x="563" y="2166"/>
                    </a:lnTo>
                    <a:lnTo>
                      <a:pt x="923" y="1813"/>
                    </a:lnTo>
                    <a:cubicBezTo>
                      <a:pt x="870" y="1734"/>
                      <a:pt x="772" y="1545"/>
                      <a:pt x="628" y="1250"/>
                    </a:cubicBezTo>
                    <a:lnTo>
                      <a:pt x="543" y="1093"/>
                    </a:lnTo>
                    <a:lnTo>
                      <a:pt x="674" y="1159"/>
                    </a:lnTo>
                    <a:cubicBezTo>
                      <a:pt x="726" y="1185"/>
                      <a:pt x="766" y="1204"/>
                      <a:pt x="792" y="1217"/>
                    </a:cubicBezTo>
                    <a:cubicBezTo>
                      <a:pt x="870" y="1257"/>
                      <a:pt x="955" y="1309"/>
                      <a:pt x="1047" y="1348"/>
                    </a:cubicBezTo>
                    <a:cubicBezTo>
                      <a:pt x="1126" y="1388"/>
                      <a:pt x="1198" y="1433"/>
                      <a:pt x="1263" y="1473"/>
                    </a:cubicBezTo>
                    <a:lnTo>
                      <a:pt x="1616" y="1113"/>
                    </a:lnTo>
                    <a:cubicBezTo>
                      <a:pt x="1309" y="995"/>
                      <a:pt x="1067" y="897"/>
                      <a:pt x="897" y="825"/>
                    </a:cubicBezTo>
                    <a:cubicBezTo>
                      <a:pt x="726" y="753"/>
                      <a:pt x="569" y="688"/>
                      <a:pt x="426" y="616"/>
                    </a:cubicBezTo>
                    <a:cubicBezTo>
                      <a:pt x="439" y="530"/>
                      <a:pt x="478" y="459"/>
                      <a:pt x="563" y="373"/>
                    </a:cubicBezTo>
                    <a:cubicBezTo>
                      <a:pt x="609" y="328"/>
                      <a:pt x="668" y="275"/>
                      <a:pt x="733" y="236"/>
                    </a:cubicBezTo>
                    <a:cubicBezTo>
                      <a:pt x="668" y="210"/>
                      <a:pt x="602" y="177"/>
                      <a:pt x="550" y="144"/>
                    </a:cubicBezTo>
                    <a:cubicBezTo>
                      <a:pt x="484" y="112"/>
                      <a:pt x="406" y="66"/>
                      <a:pt x="3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27"/>
              <p:cNvSpPr/>
              <p:nvPr/>
            </p:nvSpPr>
            <p:spPr>
              <a:xfrm>
                <a:off x="3755600" y="2624250"/>
                <a:ext cx="24575" cy="22100"/>
              </a:xfrm>
              <a:custGeom>
                <a:rect b="b" l="l" r="r" t="t"/>
                <a:pathLst>
                  <a:path extrusionOk="0" h="884" w="983">
                    <a:moveTo>
                      <a:pt x="733" y="1"/>
                    </a:moveTo>
                    <a:lnTo>
                      <a:pt x="1" y="550"/>
                    </a:lnTo>
                    <a:lnTo>
                      <a:pt x="243" y="884"/>
                    </a:lnTo>
                    <a:lnTo>
                      <a:pt x="982" y="334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4" name="Google Shape;474;p27"/>
              <p:cNvSpPr/>
              <p:nvPr/>
            </p:nvSpPr>
            <p:spPr>
              <a:xfrm>
                <a:off x="3697875" y="2640450"/>
                <a:ext cx="47125" cy="48400"/>
              </a:xfrm>
              <a:custGeom>
                <a:rect b="b" l="l" r="r" t="t"/>
                <a:pathLst>
                  <a:path extrusionOk="0" h="1936" w="1885">
                    <a:moveTo>
                      <a:pt x="1073" y="936"/>
                    </a:moveTo>
                    <a:lnTo>
                      <a:pt x="1217" y="1243"/>
                    </a:lnTo>
                    <a:lnTo>
                      <a:pt x="955" y="1361"/>
                    </a:lnTo>
                    <a:cubicBezTo>
                      <a:pt x="851" y="1420"/>
                      <a:pt x="772" y="1453"/>
                      <a:pt x="713" y="1472"/>
                    </a:cubicBezTo>
                    <a:cubicBezTo>
                      <a:pt x="679" y="1480"/>
                      <a:pt x="651" y="1483"/>
                      <a:pt x="627" y="1483"/>
                    </a:cubicBezTo>
                    <a:cubicBezTo>
                      <a:pt x="611" y="1483"/>
                      <a:pt x="596" y="1482"/>
                      <a:pt x="583" y="1479"/>
                    </a:cubicBezTo>
                    <a:cubicBezTo>
                      <a:pt x="550" y="1459"/>
                      <a:pt x="530" y="1446"/>
                      <a:pt x="511" y="1394"/>
                    </a:cubicBezTo>
                    <a:cubicBezTo>
                      <a:pt x="484" y="1348"/>
                      <a:pt x="484" y="1315"/>
                      <a:pt x="491" y="1283"/>
                    </a:cubicBezTo>
                    <a:cubicBezTo>
                      <a:pt x="498" y="1250"/>
                      <a:pt x="530" y="1217"/>
                      <a:pt x="583" y="1185"/>
                    </a:cubicBezTo>
                    <a:cubicBezTo>
                      <a:pt x="628" y="1152"/>
                      <a:pt x="713" y="1106"/>
                      <a:pt x="818" y="1060"/>
                    </a:cubicBezTo>
                    <a:lnTo>
                      <a:pt x="1073" y="936"/>
                    </a:lnTo>
                    <a:close/>
                    <a:moveTo>
                      <a:pt x="1230" y="0"/>
                    </a:moveTo>
                    <a:lnTo>
                      <a:pt x="753" y="216"/>
                    </a:lnTo>
                    <a:lnTo>
                      <a:pt x="916" y="556"/>
                    </a:lnTo>
                    <a:lnTo>
                      <a:pt x="517" y="740"/>
                    </a:lnTo>
                    <a:cubicBezTo>
                      <a:pt x="334" y="825"/>
                      <a:pt x="216" y="903"/>
                      <a:pt x="131" y="1001"/>
                    </a:cubicBezTo>
                    <a:cubicBezTo>
                      <a:pt x="53" y="1099"/>
                      <a:pt x="7" y="1191"/>
                      <a:pt x="7" y="1289"/>
                    </a:cubicBezTo>
                    <a:cubicBezTo>
                      <a:pt x="0" y="1387"/>
                      <a:pt x="26" y="1492"/>
                      <a:pt x="85" y="1610"/>
                    </a:cubicBezTo>
                    <a:cubicBezTo>
                      <a:pt x="157" y="1773"/>
                      <a:pt x="269" y="1878"/>
                      <a:pt x="412" y="1917"/>
                    </a:cubicBezTo>
                    <a:cubicBezTo>
                      <a:pt x="450" y="1930"/>
                      <a:pt x="492" y="1936"/>
                      <a:pt x="539" y="1936"/>
                    </a:cubicBezTo>
                    <a:cubicBezTo>
                      <a:pt x="664" y="1936"/>
                      <a:pt x="822" y="1892"/>
                      <a:pt x="1008" y="1806"/>
                    </a:cubicBezTo>
                    <a:lnTo>
                      <a:pt x="1407" y="1610"/>
                    </a:lnTo>
                    <a:lnTo>
                      <a:pt x="1884" y="1387"/>
                    </a:lnTo>
                    <a:cubicBezTo>
                      <a:pt x="1760" y="1152"/>
                      <a:pt x="1636" y="910"/>
                      <a:pt x="1538" y="700"/>
                    </a:cubicBezTo>
                    <a:cubicBezTo>
                      <a:pt x="1440" y="491"/>
                      <a:pt x="1335" y="249"/>
                      <a:pt x="12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5" name="Google Shape;475;p27"/>
              <p:cNvSpPr/>
              <p:nvPr/>
            </p:nvSpPr>
            <p:spPr>
              <a:xfrm>
                <a:off x="3674325" y="2659250"/>
                <a:ext cx="25200" cy="43200"/>
              </a:xfrm>
              <a:custGeom>
                <a:rect b="b" l="l" r="r" t="t"/>
                <a:pathLst>
                  <a:path extrusionOk="0" h="1728" w="1008">
                    <a:moveTo>
                      <a:pt x="478" y="1"/>
                    </a:moveTo>
                    <a:lnTo>
                      <a:pt x="0" y="164"/>
                    </a:lnTo>
                    <a:cubicBezTo>
                      <a:pt x="33" y="249"/>
                      <a:pt x="92" y="400"/>
                      <a:pt x="157" y="596"/>
                    </a:cubicBezTo>
                    <a:cubicBezTo>
                      <a:pt x="216" y="760"/>
                      <a:pt x="255" y="890"/>
                      <a:pt x="275" y="969"/>
                    </a:cubicBezTo>
                    <a:cubicBezTo>
                      <a:pt x="295" y="1028"/>
                      <a:pt x="327" y="1133"/>
                      <a:pt x="380" y="1263"/>
                    </a:cubicBezTo>
                    <a:cubicBezTo>
                      <a:pt x="419" y="1388"/>
                      <a:pt x="465" y="1545"/>
                      <a:pt x="530" y="1728"/>
                    </a:cubicBezTo>
                    <a:lnTo>
                      <a:pt x="1008" y="1564"/>
                    </a:lnTo>
                    <a:lnTo>
                      <a:pt x="936" y="1355"/>
                    </a:lnTo>
                    <a:cubicBezTo>
                      <a:pt x="851" y="1119"/>
                      <a:pt x="785" y="936"/>
                      <a:pt x="746" y="805"/>
                    </a:cubicBezTo>
                    <a:cubicBezTo>
                      <a:pt x="694" y="668"/>
                      <a:pt x="628" y="478"/>
                      <a:pt x="550" y="230"/>
                    </a:cubicBezTo>
                    <a:lnTo>
                      <a:pt x="47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6" name="Google Shape;476;p27"/>
              <p:cNvSpPr/>
              <p:nvPr/>
            </p:nvSpPr>
            <p:spPr>
              <a:xfrm>
                <a:off x="3636375" y="2665875"/>
                <a:ext cx="38775" cy="32100"/>
              </a:xfrm>
              <a:custGeom>
                <a:rect b="b" l="l" r="r" t="t"/>
                <a:pathLst>
                  <a:path extrusionOk="0" h="1284" w="1551">
                    <a:moveTo>
                      <a:pt x="1013" y="403"/>
                    </a:moveTo>
                    <a:cubicBezTo>
                      <a:pt x="1052" y="403"/>
                      <a:pt x="1075" y="415"/>
                      <a:pt x="1080" y="442"/>
                    </a:cubicBezTo>
                    <a:cubicBezTo>
                      <a:pt x="1086" y="482"/>
                      <a:pt x="1054" y="514"/>
                      <a:pt x="982" y="547"/>
                    </a:cubicBezTo>
                    <a:lnTo>
                      <a:pt x="910" y="580"/>
                    </a:lnTo>
                    <a:cubicBezTo>
                      <a:pt x="851" y="599"/>
                      <a:pt x="812" y="625"/>
                      <a:pt x="766" y="639"/>
                    </a:cubicBezTo>
                    <a:cubicBezTo>
                      <a:pt x="733" y="658"/>
                      <a:pt x="700" y="684"/>
                      <a:pt x="668" y="704"/>
                    </a:cubicBezTo>
                    <a:lnTo>
                      <a:pt x="655" y="645"/>
                    </a:lnTo>
                    <a:cubicBezTo>
                      <a:pt x="661" y="593"/>
                      <a:pt x="694" y="540"/>
                      <a:pt x="753" y="501"/>
                    </a:cubicBezTo>
                    <a:cubicBezTo>
                      <a:pt x="812" y="455"/>
                      <a:pt x="877" y="429"/>
                      <a:pt x="956" y="410"/>
                    </a:cubicBezTo>
                    <a:cubicBezTo>
                      <a:pt x="977" y="406"/>
                      <a:pt x="997" y="403"/>
                      <a:pt x="1013" y="403"/>
                    </a:cubicBezTo>
                    <a:close/>
                    <a:moveTo>
                      <a:pt x="1145" y="697"/>
                    </a:moveTo>
                    <a:lnTo>
                      <a:pt x="1145" y="697"/>
                    </a:lnTo>
                    <a:cubicBezTo>
                      <a:pt x="1113" y="756"/>
                      <a:pt x="1073" y="802"/>
                      <a:pt x="1021" y="835"/>
                    </a:cubicBezTo>
                    <a:cubicBezTo>
                      <a:pt x="975" y="868"/>
                      <a:pt x="916" y="900"/>
                      <a:pt x="844" y="920"/>
                    </a:cubicBezTo>
                    <a:cubicBezTo>
                      <a:pt x="828" y="923"/>
                      <a:pt x="812" y="925"/>
                      <a:pt x="796" y="925"/>
                    </a:cubicBezTo>
                    <a:cubicBezTo>
                      <a:pt x="781" y="925"/>
                      <a:pt x="766" y="923"/>
                      <a:pt x="753" y="920"/>
                    </a:cubicBezTo>
                    <a:cubicBezTo>
                      <a:pt x="727" y="907"/>
                      <a:pt x="714" y="900"/>
                      <a:pt x="714" y="887"/>
                    </a:cubicBezTo>
                    <a:cubicBezTo>
                      <a:pt x="700" y="861"/>
                      <a:pt x="714" y="848"/>
                      <a:pt x="727" y="828"/>
                    </a:cubicBezTo>
                    <a:cubicBezTo>
                      <a:pt x="753" y="809"/>
                      <a:pt x="785" y="796"/>
                      <a:pt x="831" y="789"/>
                    </a:cubicBezTo>
                    <a:cubicBezTo>
                      <a:pt x="962" y="756"/>
                      <a:pt x="1060" y="730"/>
                      <a:pt x="1145" y="697"/>
                    </a:cubicBezTo>
                    <a:close/>
                    <a:moveTo>
                      <a:pt x="1169" y="0"/>
                    </a:moveTo>
                    <a:cubicBezTo>
                      <a:pt x="1118" y="0"/>
                      <a:pt x="1061" y="9"/>
                      <a:pt x="995" y="24"/>
                    </a:cubicBezTo>
                    <a:cubicBezTo>
                      <a:pt x="884" y="56"/>
                      <a:pt x="792" y="109"/>
                      <a:pt x="727" y="181"/>
                    </a:cubicBezTo>
                    <a:cubicBezTo>
                      <a:pt x="661" y="253"/>
                      <a:pt x="628" y="351"/>
                      <a:pt x="615" y="475"/>
                    </a:cubicBezTo>
                    <a:lnTo>
                      <a:pt x="602" y="429"/>
                    </a:lnTo>
                    <a:cubicBezTo>
                      <a:pt x="589" y="344"/>
                      <a:pt x="550" y="279"/>
                      <a:pt x="498" y="239"/>
                    </a:cubicBezTo>
                    <a:cubicBezTo>
                      <a:pt x="468" y="214"/>
                      <a:pt x="423" y="203"/>
                      <a:pt x="361" y="203"/>
                    </a:cubicBezTo>
                    <a:cubicBezTo>
                      <a:pt x="327" y="203"/>
                      <a:pt x="287" y="206"/>
                      <a:pt x="242" y="213"/>
                    </a:cubicBezTo>
                    <a:cubicBezTo>
                      <a:pt x="190" y="226"/>
                      <a:pt x="144" y="239"/>
                      <a:pt x="112" y="246"/>
                    </a:cubicBezTo>
                    <a:cubicBezTo>
                      <a:pt x="79" y="253"/>
                      <a:pt x="40" y="272"/>
                      <a:pt x="0" y="292"/>
                    </a:cubicBezTo>
                    <a:lnTo>
                      <a:pt x="40" y="488"/>
                    </a:lnTo>
                    <a:cubicBezTo>
                      <a:pt x="72" y="488"/>
                      <a:pt x="99" y="495"/>
                      <a:pt x="112" y="508"/>
                    </a:cubicBezTo>
                    <a:cubicBezTo>
                      <a:pt x="131" y="527"/>
                      <a:pt x="144" y="560"/>
                      <a:pt x="157" y="606"/>
                    </a:cubicBezTo>
                    <a:lnTo>
                      <a:pt x="197" y="841"/>
                    </a:lnTo>
                    <a:cubicBezTo>
                      <a:pt x="236" y="1031"/>
                      <a:pt x="328" y="1162"/>
                      <a:pt x="452" y="1227"/>
                    </a:cubicBezTo>
                    <a:cubicBezTo>
                      <a:pt x="519" y="1265"/>
                      <a:pt x="606" y="1283"/>
                      <a:pt x="708" y="1283"/>
                    </a:cubicBezTo>
                    <a:cubicBezTo>
                      <a:pt x="783" y="1283"/>
                      <a:pt x="866" y="1273"/>
                      <a:pt x="956" y="1254"/>
                    </a:cubicBezTo>
                    <a:cubicBezTo>
                      <a:pt x="1113" y="1221"/>
                      <a:pt x="1224" y="1155"/>
                      <a:pt x="1322" y="1083"/>
                    </a:cubicBezTo>
                    <a:cubicBezTo>
                      <a:pt x="1420" y="1005"/>
                      <a:pt x="1492" y="900"/>
                      <a:pt x="1551" y="776"/>
                    </a:cubicBezTo>
                    <a:cubicBezTo>
                      <a:pt x="1440" y="743"/>
                      <a:pt x="1315" y="704"/>
                      <a:pt x="1191" y="658"/>
                    </a:cubicBezTo>
                    <a:cubicBezTo>
                      <a:pt x="1315" y="606"/>
                      <a:pt x="1400" y="547"/>
                      <a:pt x="1446" y="482"/>
                    </a:cubicBezTo>
                    <a:cubicBezTo>
                      <a:pt x="1499" y="416"/>
                      <a:pt x="1512" y="344"/>
                      <a:pt x="1485" y="253"/>
                    </a:cubicBezTo>
                    <a:cubicBezTo>
                      <a:pt x="1466" y="148"/>
                      <a:pt x="1407" y="76"/>
                      <a:pt x="1322" y="37"/>
                    </a:cubicBezTo>
                    <a:cubicBezTo>
                      <a:pt x="1279" y="12"/>
                      <a:pt x="1229" y="0"/>
                      <a:pt x="11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7" name="Google Shape;477;p27"/>
              <p:cNvSpPr/>
              <p:nvPr/>
            </p:nvSpPr>
            <p:spPr>
              <a:xfrm>
                <a:off x="3601200" y="2674200"/>
                <a:ext cx="35025" cy="30150"/>
              </a:xfrm>
              <a:custGeom>
                <a:rect b="b" l="l" r="r" t="t"/>
                <a:pathLst>
                  <a:path extrusionOk="0" h="1206" w="1401">
                    <a:moveTo>
                      <a:pt x="757" y="1"/>
                    </a:moveTo>
                    <a:cubicBezTo>
                      <a:pt x="718" y="1"/>
                      <a:pt x="679" y="2"/>
                      <a:pt x="642" y="5"/>
                    </a:cubicBezTo>
                    <a:cubicBezTo>
                      <a:pt x="433" y="24"/>
                      <a:pt x="276" y="70"/>
                      <a:pt x="164" y="155"/>
                    </a:cubicBezTo>
                    <a:cubicBezTo>
                      <a:pt x="47" y="234"/>
                      <a:pt x="1" y="351"/>
                      <a:pt x="14" y="502"/>
                    </a:cubicBezTo>
                    <a:cubicBezTo>
                      <a:pt x="27" y="600"/>
                      <a:pt x="73" y="678"/>
                      <a:pt x="158" y="718"/>
                    </a:cubicBezTo>
                    <a:cubicBezTo>
                      <a:pt x="220" y="746"/>
                      <a:pt x="300" y="765"/>
                      <a:pt x="395" y="765"/>
                    </a:cubicBezTo>
                    <a:cubicBezTo>
                      <a:pt x="429" y="765"/>
                      <a:pt x="466" y="762"/>
                      <a:pt x="505" y="757"/>
                    </a:cubicBezTo>
                    <a:cubicBezTo>
                      <a:pt x="557" y="750"/>
                      <a:pt x="629" y="744"/>
                      <a:pt x="734" y="724"/>
                    </a:cubicBezTo>
                    <a:cubicBezTo>
                      <a:pt x="773" y="718"/>
                      <a:pt x="812" y="711"/>
                      <a:pt x="832" y="711"/>
                    </a:cubicBezTo>
                    <a:cubicBezTo>
                      <a:pt x="840" y="707"/>
                      <a:pt x="847" y="706"/>
                      <a:pt x="854" y="706"/>
                    </a:cubicBezTo>
                    <a:cubicBezTo>
                      <a:pt x="869" y="706"/>
                      <a:pt x="882" y="713"/>
                      <a:pt x="891" y="718"/>
                    </a:cubicBezTo>
                    <a:cubicBezTo>
                      <a:pt x="910" y="724"/>
                      <a:pt x="917" y="737"/>
                      <a:pt x="917" y="757"/>
                    </a:cubicBezTo>
                    <a:cubicBezTo>
                      <a:pt x="917" y="783"/>
                      <a:pt x="897" y="809"/>
                      <a:pt x="864" y="829"/>
                    </a:cubicBezTo>
                    <a:cubicBezTo>
                      <a:pt x="832" y="855"/>
                      <a:pt x="792" y="862"/>
                      <a:pt x="747" y="875"/>
                    </a:cubicBezTo>
                    <a:cubicBezTo>
                      <a:pt x="726" y="877"/>
                      <a:pt x="705" y="877"/>
                      <a:pt x="686" y="877"/>
                    </a:cubicBezTo>
                    <a:cubicBezTo>
                      <a:pt x="633" y="877"/>
                      <a:pt x="583" y="871"/>
                      <a:pt x="531" y="862"/>
                    </a:cubicBezTo>
                    <a:cubicBezTo>
                      <a:pt x="459" y="855"/>
                      <a:pt x="374" y="829"/>
                      <a:pt x="295" y="796"/>
                    </a:cubicBezTo>
                    <a:lnTo>
                      <a:pt x="73" y="1071"/>
                    </a:lnTo>
                    <a:cubicBezTo>
                      <a:pt x="171" y="1123"/>
                      <a:pt x="276" y="1156"/>
                      <a:pt x="393" y="1182"/>
                    </a:cubicBezTo>
                    <a:cubicBezTo>
                      <a:pt x="467" y="1200"/>
                      <a:pt x="545" y="1205"/>
                      <a:pt x="621" y="1205"/>
                    </a:cubicBezTo>
                    <a:cubicBezTo>
                      <a:pt x="659" y="1205"/>
                      <a:pt x="696" y="1204"/>
                      <a:pt x="734" y="1202"/>
                    </a:cubicBezTo>
                    <a:cubicBezTo>
                      <a:pt x="963" y="1176"/>
                      <a:pt x="1126" y="1123"/>
                      <a:pt x="1244" y="1045"/>
                    </a:cubicBezTo>
                    <a:cubicBezTo>
                      <a:pt x="1349" y="973"/>
                      <a:pt x="1401" y="862"/>
                      <a:pt x="1388" y="744"/>
                    </a:cubicBezTo>
                    <a:cubicBezTo>
                      <a:pt x="1381" y="633"/>
                      <a:pt x="1329" y="561"/>
                      <a:pt x="1250" y="521"/>
                    </a:cubicBezTo>
                    <a:cubicBezTo>
                      <a:pt x="1187" y="492"/>
                      <a:pt x="1112" y="477"/>
                      <a:pt x="1026" y="477"/>
                    </a:cubicBezTo>
                    <a:cubicBezTo>
                      <a:pt x="997" y="477"/>
                      <a:pt x="967" y="479"/>
                      <a:pt x="936" y="482"/>
                    </a:cubicBezTo>
                    <a:cubicBezTo>
                      <a:pt x="858" y="489"/>
                      <a:pt x="786" y="495"/>
                      <a:pt x="714" y="515"/>
                    </a:cubicBezTo>
                    <a:cubicBezTo>
                      <a:pt x="694" y="515"/>
                      <a:pt x="675" y="521"/>
                      <a:pt x="655" y="521"/>
                    </a:cubicBezTo>
                    <a:cubicBezTo>
                      <a:pt x="629" y="521"/>
                      <a:pt x="603" y="528"/>
                      <a:pt x="590" y="528"/>
                    </a:cubicBezTo>
                    <a:cubicBezTo>
                      <a:pt x="580" y="530"/>
                      <a:pt x="571" y="531"/>
                      <a:pt x="563" y="531"/>
                    </a:cubicBezTo>
                    <a:cubicBezTo>
                      <a:pt x="543" y="531"/>
                      <a:pt x="527" y="526"/>
                      <a:pt x="518" y="521"/>
                    </a:cubicBezTo>
                    <a:cubicBezTo>
                      <a:pt x="498" y="515"/>
                      <a:pt x="485" y="495"/>
                      <a:pt x="485" y="469"/>
                    </a:cubicBezTo>
                    <a:cubicBezTo>
                      <a:pt x="485" y="450"/>
                      <a:pt x="498" y="423"/>
                      <a:pt x="531" y="397"/>
                    </a:cubicBezTo>
                    <a:cubicBezTo>
                      <a:pt x="563" y="371"/>
                      <a:pt x="616" y="364"/>
                      <a:pt x="681" y="358"/>
                    </a:cubicBezTo>
                    <a:cubicBezTo>
                      <a:pt x="699" y="356"/>
                      <a:pt x="717" y="355"/>
                      <a:pt x="736" y="355"/>
                    </a:cubicBezTo>
                    <a:cubicBezTo>
                      <a:pt x="787" y="355"/>
                      <a:pt x="845" y="361"/>
                      <a:pt x="917" y="371"/>
                    </a:cubicBezTo>
                    <a:cubicBezTo>
                      <a:pt x="1015" y="397"/>
                      <a:pt x="1093" y="423"/>
                      <a:pt x="1159" y="463"/>
                    </a:cubicBezTo>
                    <a:lnTo>
                      <a:pt x="1355" y="135"/>
                    </a:lnTo>
                    <a:cubicBezTo>
                      <a:pt x="1244" y="77"/>
                      <a:pt x="1120" y="44"/>
                      <a:pt x="995" y="24"/>
                    </a:cubicBezTo>
                    <a:cubicBezTo>
                      <a:pt x="917" y="7"/>
                      <a:pt x="835" y="1"/>
                      <a:pt x="75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8" name="Google Shape;478;p27"/>
              <p:cNvSpPr/>
              <p:nvPr/>
            </p:nvSpPr>
            <p:spPr>
              <a:xfrm>
                <a:off x="3574225" y="2675775"/>
                <a:ext cx="25875" cy="35350"/>
              </a:xfrm>
              <a:custGeom>
                <a:rect b="b" l="l" r="r" t="t"/>
                <a:pathLst>
                  <a:path extrusionOk="0" h="1414" w="1035">
                    <a:moveTo>
                      <a:pt x="216" y="1"/>
                    </a:moveTo>
                    <a:cubicBezTo>
                      <a:pt x="177" y="1"/>
                      <a:pt x="131" y="7"/>
                      <a:pt x="66" y="14"/>
                    </a:cubicBezTo>
                    <a:lnTo>
                      <a:pt x="66" y="184"/>
                    </a:lnTo>
                    <a:cubicBezTo>
                      <a:pt x="66" y="236"/>
                      <a:pt x="66" y="295"/>
                      <a:pt x="53" y="341"/>
                    </a:cubicBezTo>
                    <a:cubicBezTo>
                      <a:pt x="79" y="334"/>
                      <a:pt x="112" y="334"/>
                      <a:pt x="144" y="334"/>
                    </a:cubicBezTo>
                    <a:cubicBezTo>
                      <a:pt x="236" y="334"/>
                      <a:pt x="295" y="360"/>
                      <a:pt x="327" y="400"/>
                    </a:cubicBezTo>
                    <a:cubicBezTo>
                      <a:pt x="360" y="439"/>
                      <a:pt x="373" y="504"/>
                      <a:pt x="373" y="583"/>
                    </a:cubicBezTo>
                    <a:lnTo>
                      <a:pt x="367" y="812"/>
                    </a:lnTo>
                    <a:cubicBezTo>
                      <a:pt x="255" y="799"/>
                      <a:pt x="138" y="792"/>
                      <a:pt x="7" y="786"/>
                    </a:cubicBezTo>
                    <a:lnTo>
                      <a:pt x="0" y="1158"/>
                    </a:lnTo>
                    <a:lnTo>
                      <a:pt x="406" y="1165"/>
                    </a:lnTo>
                    <a:cubicBezTo>
                      <a:pt x="314" y="1224"/>
                      <a:pt x="236" y="1309"/>
                      <a:pt x="164" y="1407"/>
                    </a:cubicBezTo>
                    <a:lnTo>
                      <a:pt x="740" y="1414"/>
                    </a:lnTo>
                    <a:cubicBezTo>
                      <a:pt x="759" y="1348"/>
                      <a:pt x="792" y="1296"/>
                      <a:pt x="844" y="1250"/>
                    </a:cubicBezTo>
                    <a:cubicBezTo>
                      <a:pt x="890" y="1211"/>
                      <a:pt x="956" y="1185"/>
                      <a:pt x="1027" y="1185"/>
                    </a:cubicBezTo>
                    <a:lnTo>
                      <a:pt x="1034" y="812"/>
                    </a:lnTo>
                    <a:cubicBezTo>
                      <a:pt x="962" y="812"/>
                      <a:pt x="890" y="818"/>
                      <a:pt x="825" y="818"/>
                    </a:cubicBezTo>
                    <a:lnTo>
                      <a:pt x="831" y="458"/>
                    </a:lnTo>
                    <a:cubicBezTo>
                      <a:pt x="831" y="321"/>
                      <a:pt x="798" y="203"/>
                      <a:pt x="733" y="125"/>
                    </a:cubicBezTo>
                    <a:cubicBezTo>
                      <a:pt x="668" y="40"/>
                      <a:pt x="543" y="1"/>
                      <a:pt x="38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9" name="Google Shape;479;p27"/>
              <p:cNvSpPr/>
              <p:nvPr/>
            </p:nvSpPr>
            <p:spPr>
              <a:xfrm>
                <a:off x="3554925" y="2674475"/>
                <a:ext cx="16225" cy="44450"/>
              </a:xfrm>
              <a:custGeom>
                <a:rect b="b" l="l" r="r" t="t"/>
                <a:pathLst>
                  <a:path extrusionOk="0" h="1778" w="649">
                    <a:moveTo>
                      <a:pt x="151" y="0"/>
                    </a:moveTo>
                    <a:cubicBezTo>
                      <a:pt x="144" y="223"/>
                      <a:pt x="131" y="412"/>
                      <a:pt x="118" y="569"/>
                    </a:cubicBezTo>
                    <a:cubicBezTo>
                      <a:pt x="98" y="746"/>
                      <a:pt x="79" y="942"/>
                      <a:pt x="46" y="1158"/>
                    </a:cubicBezTo>
                    <a:lnTo>
                      <a:pt x="550" y="1204"/>
                    </a:lnTo>
                    <a:cubicBezTo>
                      <a:pt x="556" y="982"/>
                      <a:pt x="570" y="785"/>
                      <a:pt x="583" y="609"/>
                    </a:cubicBezTo>
                    <a:cubicBezTo>
                      <a:pt x="602" y="458"/>
                      <a:pt x="615" y="275"/>
                      <a:pt x="648" y="46"/>
                    </a:cubicBezTo>
                    <a:lnTo>
                      <a:pt x="151" y="0"/>
                    </a:lnTo>
                    <a:close/>
                    <a:moveTo>
                      <a:pt x="244" y="1292"/>
                    </a:moveTo>
                    <a:cubicBezTo>
                      <a:pt x="183" y="1292"/>
                      <a:pt x="133" y="1310"/>
                      <a:pt x="92" y="1341"/>
                    </a:cubicBezTo>
                    <a:cubicBezTo>
                      <a:pt x="46" y="1381"/>
                      <a:pt x="20" y="1433"/>
                      <a:pt x="13" y="1505"/>
                    </a:cubicBezTo>
                    <a:cubicBezTo>
                      <a:pt x="0" y="1583"/>
                      <a:pt x="20" y="1636"/>
                      <a:pt x="59" y="1688"/>
                    </a:cubicBezTo>
                    <a:cubicBezTo>
                      <a:pt x="98" y="1740"/>
                      <a:pt x="164" y="1767"/>
                      <a:pt x="249" y="1773"/>
                    </a:cubicBezTo>
                    <a:cubicBezTo>
                      <a:pt x="268" y="1776"/>
                      <a:pt x="286" y="1777"/>
                      <a:pt x="303" y="1777"/>
                    </a:cubicBezTo>
                    <a:cubicBezTo>
                      <a:pt x="367" y="1777"/>
                      <a:pt x="416" y="1758"/>
                      <a:pt x="452" y="1727"/>
                    </a:cubicBezTo>
                    <a:cubicBezTo>
                      <a:pt x="504" y="1688"/>
                      <a:pt x="524" y="1629"/>
                      <a:pt x="537" y="1564"/>
                    </a:cubicBezTo>
                    <a:cubicBezTo>
                      <a:pt x="543" y="1492"/>
                      <a:pt x="524" y="1433"/>
                      <a:pt x="484" y="1381"/>
                    </a:cubicBezTo>
                    <a:cubicBezTo>
                      <a:pt x="445" y="1341"/>
                      <a:pt x="380" y="1309"/>
                      <a:pt x="295" y="1296"/>
                    </a:cubicBezTo>
                    <a:cubicBezTo>
                      <a:pt x="277" y="1293"/>
                      <a:pt x="260" y="1292"/>
                      <a:pt x="244" y="129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0" name="Google Shape;480;p27"/>
              <p:cNvSpPr/>
              <p:nvPr/>
            </p:nvSpPr>
            <p:spPr>
              <a:xfrm>
                <a:off x="3517625" y="2670275"/>
                <a:ext cx="35525" cy="30750"/>
              </a:xfrm>
              <a:custGeom>
                <a:rect b="b" l="l" r="r" t="t"/>
                <a:pathLst>
                  <a:path extrusionOk="0" h="1230" w="1421">
                    <a:moveTo>
                      <a:pt x="587" y="0"/>
                    </a:moveTo>
                    <a:cubicBezTo>
                      <a:pt x="509" y="0"/>
                      <a:pt x="439" y="10"/>
                      <a:pt x="374" y="31"/>
                    </a:cubicBezTo>
                    <a:cubicBezTo>
                      <a:pt x="262" y="70"/>
                      <a:pt x="164" y="135"/>
                      <a:pt x="99" y="234"/>
                    </a:cubicBezTo>
                    <a:cubicBezTo>
                      <a:pt x="249" y="299"/>
                      <a:pt x="380" y="364"/>
                      <a:pt x="491" y="430"/>
                    </a:cubicBezTo>
                    <a:cubicBezTo>
                      <a:pt x="518" y="410"/>
                      <a:pt x="563" y="384"/>
                      <a:pt x="603" y="378"/>
                    </a:cubicBezTo>
                    <a:cubicBezTo>
                      <a:pt x="622" y="371"/>
                      <a:pt x="642" y="368"/>
                      <a:pt x="663" y="368"/>
                    </a:cubicBezTo>
                    <a:cubicBezTo>
                      <a:pt x="684" y="368"/>
                      <a:pt x="707" y="371"/>
                      <a:pt x="733" y="378"/>
                    </a:cubicBezTo>
                    <a:cubicBezTo>
                      <a:pt x="825" y="391"/>
                      <a:pt x="884" y="423"/>
                      <a:pt x="917" y="476"/>
                    </a:cubicBezTo>
                    <a:cubicBezTo>
                      <a:pt x="949" y="521"/>
                      <a:pt x="956" y="587"/>
                      <a:pt x="936" y="659"/>
                    </a:cubicBezTo>
                    <a:cubicBezTo>
                      <a:pt x="923" y="724"/>
                      <a:pt x="890" y="783"/>
                      <a:pt x="838" y="816"/>
                    </a:cubicBezTo>
                    <a:cubicBezTo>
                      <a:pt x="797" y="843"/>
                      <a:pt x="754" y="858"/>
                      <a:pt x="705" y="858"/>
                    </a:cubicBezTo>
                    <a:cubicBezTo>
                      <a:pt x="683" y="858"/>
                      <a:pt x="660" y="855"/>
                      <a:pt x="635" y="849"/>
                    </a:cubicBezTo>
                    <a:cubicBezTo>
                      <a:pt x="596" y="842"/>
                      <a:pt x="550" y="822"/>
                      <a:pt x="518" y="803"/>
                    </a:cubicBezTo>
                    <a:cubicBezTo>
                      <a:pt x="491" y="777"/>
                      <a:pt x="465" y="744"/>
                      <a:pt x="439" y="705"/>
                    </a:cubicBezTo>
                    <a:cubicBezTo>
                      <a:pt x="275" y="724"/>
                      <a:pt x="132" y="744"/>
                      <a:pt x="1" y="744"/>
                    </a:cubicBezTo>
                    <a:cubicBezTo>
                      <a:pt x="20" y="855"/>
                      <a:pt x="86" y="953"/>
                      <a:pt x="184" y="1038"/>
                    </a:cubicBezTo>
                    <a:cubicBezTo>
                      <a:pt x="282" y="1117"/>
                      <a:pt x="419" y="1176"/>
                      <a:pt x="596" y="1208"/>
                    </a:cubicBezTo>
                    <a:cubicBezTo>
                      <a:pt x="677" y="1222"/>
                      <a:pt x="752" y="1229"/>
                      <a:pt x="820" y="1229"/>
                    </a:cubicBezTo>
                    <a:cubicBezTo>
                      <a:pt x="949" y="1229"/>
                      <a:pt x="1056" y="1203"/>
                      <a:pt x="1146" y="1143"/>
                    </a:cubicBezTo>
                    <a:cubicBezTo>
                      <a:pt x="1276" y="1051"/>
                      <a:pt x="1355" y="914"/>
                      <a:pt x="1388" y="744"/>
                    </a:cubicBezTo>
                    <a:cubicBezTo>
                      <a:pt x="1420" y="574"/>
                      <a:pt x="1388" y="417"/>
                      <a:pt x="1296" y="286"/>
                    </a:cubicBezTo>
                    <a:cubicBezTo>
                      <a:pt x="1204" y="155"/>
                      <a:pt x="1041" y="63"/>
                      <a:pt x="819" y="24"/>
                    </a:cubicBezTo>
                    <a:cubicBezTo>
                      <a:pt x="734" y="9"/>
                      <a:pt x="657" y="0"/>
                      <a:pt x="5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1" name="Google Shape;481;p27"/>
              <p:cNvSpPr/>
              <p:nvPr/>
            </p:nvSpPr>
            <p:spPr>
              <a:xfrm>
                <a:off x="3458425" y="2649600"/>
                <a:ext cx="50550" cy="51400"/>
              </a:xfrm>
              <a:custGeom>
                <a:rect b="b" l="l" r="r" t="t"/>
                <a:pathLst>
                  <a:path extrusionOk="0" h="2056" w="2022">
                    <a:moveTo>
                      <a:pt x="609" y="1050"/>
                    </a:moveTo>
                    <a:cubicBezTo>
                      <a:pt x="634" y="1050"/>
                      <a:pt x="666" y="1053"/>
                      <a:pt x="700" y="1061"/>
                    </a:cubicBezTo>
                    <a:cubicBezTo>
                      <a:pt x="766" y="1080"/>
                      <a:pt x="844" y="1113"/>
                      <a:pt x="962" y="1152"/>
                    </a:cubicBezTo>
                    <a:lnTo>
                      <a:pt x="1230" y="1257"/>
                    </a:lnTo>
                    <a:lnTo>
                      <a:pt x="1139" y="1486"/>
                    </a:lnTo>
                    <a:lnTo>
                      <a:pt x="877" y="1381"/>
                    </a:lnTo>
                    <a:cubicBezTo>
                      <a:pt x="766" y="1342"/>
                      <a:pt x="681" y="1309"/>
                      <a:pt x="622" y="1276"/>
                    </a:cubicBezTo>
                    <a:cubicBezTo>
                      <a:pt x="570" y="1244"/>
                      <a:pt x="537" y="1218"/>
                      <a:pt x="517" y="1191"/>
                    </a:cubicBezTo>
                    <a:cubicBezTo>
                      <a:pt x="504" y="1172"/>
                      <a:pt x="504" y="1146"/>
                      <a:pt x="511" y="1113"/>
                    </a:cubicBezTo>
                    <a:cubicBezTo>
                      <a:pt x="517" y="1080"/>
                      <a:pt x="537" y="1061"/>
                      <a:pt x="570" y="1054"/>
                    </a:cubicBezTo>
                    <a:cubicBezTo>
                      <a:pt x="578" y="1051"/>
                      <a:pt x="591" y="1050"/>
                      <a:pt x="609" y="1050"/>
                    </a:cubicBezTo>
                    <a:close/>
                    <a:moveTo>
                      <a:pt x="445" y="1"/>
                    </a:moveTo>
                    <a:lnTo>
                      <a:pt x="589" y="570"/>
                    </a:lnTo>
                    <a:cubicBezTo>
                      <a:pt x="589" y="590"/>
                      <a:pt x="596" y="616"/>
                      <a:pt x="609" y="635"/>
                    </a:cubicBezTo>
                    <a:cubicBezTo>
                      <a:pt x="574" y="632"/>
                      <a:pt x="542" y="631"/>
                      <a:pt x="511" y="631"/>
                    </a:cubicBezTo>
                    <a:cubicBezTo>
                      <a:pt x="408" y="631"/>
                      <a:pt x="326" y="649"/>
                      <a:pt x="256" y="694"/>
                    </a:cubicBezTo>
                    <a:cubicBezTo>
                      <a:pt x="164" y="753"/>
                      <a:pt x="99" y="845"/>
                      <a:pt x="59" y="962"/>
                    </a:cubicBezTo>
                    <a:cubicBezTo>
                      <a:pt x="0" y="1113"/>
                      <a:pt x="14" y="1244"/>
                      <a:pt x="85" y="1375"/>
                    </a:cubicBezTo>
                    <a:cubicBezTo>
                      <a:pt x="157" y="1499"/>
                      <a:pt x="321" y="1610"/>
                      <a:pt x="589" y="1715"/>
                    </a:cubicBezTo>
                    <a:lnTo>
                      <a:pt x="1001" y="1872"/>
                    </a:lnTo>
                    <a:lnTo>
                      <a:pt x="1466" y="2055"/>
                    </a:lnTo>
                    <a:cubicBezTo>
                      <a:pt x="1557" y="1793"/>
                      <a:pt x="1636" y="1545"/>
                      <a:pt x="1728" y="1322"/>
                    </a:cubicBezTo>
                    <a:cubicBezTo>
                      <a:pt x="1813" y="1106"/>
                      <a:pt x="1911" y="864"/>
                      <a:pt x="2022" y="616"/>
                    </a:cubicBezTo>
                    <a:lnTo>
                      <a:pt x="1557" y="433"/>
                    </a:lnTo>
                    <a:lnTo>
                      <a:pt x="1374" y="890"/>
                    </a:lnTo>
                    <a:lnTo>
                      <a:pt x="1080" y="779"/>
                    </a:lnTo>
                    <a:cubicBezTo>
                      <a:pt x="1034" y="531"/>
                      <a:pt x="1001" y="341"/>
                      <a:pt x="982" y="210"/>
                    </a:cubicBez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2" name="Google Shape;482;p27"/>
              <p:cNvSpPr/>
              <p:nvPr/>
            </p:nvSpPr>
            <p:spPr>
              <a:xfrm>
                <a:off x="3429150" y="2636500"/>
                <a:ext cx="36000" cy="33300"/>
              </a:xfrm>
              <a:custGeom>
                <a:rect b="b" l="l" r="r" t="t"/>
                <a:pathLst>
                  <a:path extrusionOk="0" h="1332" w="1440">
                    <a:moveTo>
                      <a:pt x="419" y="656"/>
                    </a:moveTo>
                    <a:lnTo>
                      <a:pt x="864" y="898"/>
                    </a:lnTo>
                    <a:cubicBezTo>
                      <a:pt x="825" y="930"/>
                      <a:pt x="772" y="950"/>
                      <a:pt x="720" y="950"/>
                    </a:cubicBezTo>
                    <a:cubicBezTo>
                      <a:pt x="713" y="951"/>
                      <a:pt x="707" y="951"/>
                      <a:pt x="700" y="951"/>
                    </a:cubicBezTo>
                    <a:cubicBezTo>
                      <a:pt x="653" y="951"/>
                      <a:pt x="600" y="932"/>
                      <a:pt x="543" y="898"/>
                    </a:cubicBezTo>
                    <a:cubicBezTo>
                      <a:pt x="498" y="878"/>
                      <a:pt x="452" y="845"/>
                      <a:pt x="439" y="793"/>
                    </a:cubicBezTo>
                    <a:cubicBezTo>
                      <a:pt x="419" y="747"/>
                      <a:pt x="413" y="701"/>
                      <a:pt x="419" y="656"/>
                    </a:cubicBezTo>
                    <a:close/>
                    <a:moveTo>
                      <a:pt x="544" y="1"/>
                    </a:moveTo>
                    <a:cubicBezTo>
                      <a:pt x="428" y="1"/>
                      <a:pt x="333" y="33"/>
                      <a:pt x="249" y="93"/>
                    </a:cubicBezTo>
                    <a:cubicBezTo>
                      <a:pt x="354" y="211"/>
                      <a:pt x="445" y="322"/>
                      <a:pt x="504" y="407"/>
                    </a:cubicBezTo>
                    <a:cubicBezTo>
                      <a:pt x="537" y="393"/>
                      <a:pt x="574" y="382"/>
                      <a:pt x="611" y="382"/>
                    </a:cubicBezTo>
                    <a:cubicBezTo>
                      <a:pt x="625" y="382"/>
                      <a:pt x="640" y="384"/>
                      <a:pt x="655" y="387"/>
                    </a:cubicBezTo>
                    <a:cubicBezTo>
                      <a:pt x="713" y="387"/>
                      <a:pt x="772" y="400"/>
                      <a:pt x="818" y="433"/>
                    </a:cubicBezTo>
                    <a:cubicBezTo>
                      <a:pt x="897" y="472"/>
                      <a:pt x="942" y="525"/>
                      <a:pt x="962" y="584"/>
                    </a:cubicBezTo>
                    <a:cubicBezTo>
                      <a:pt x="982" y="636"/>
                      <a:pt x="982" y="695"/>
                      <a:pt x="962" y="754"/>
                    </a:cubicBezTo>
                    <a:lnTo>
                      <a:pt x="354" y="420"/>
                    </a:lnTo>
                    <a:lnTo>
                      <a:pt x="125" y="296"/>
                    </a:lnTo>
                    <a:cubicBezTo>
                      <a:pt x="118" y="309"/>
                      <a:pt x="98" y="335"/>
                      <a:pt x="85" y="368"/>
                    </a:cubicBezTo>
                    <a:cubicBezTo>
                      <a:pt x="27" y="459"/>
                      <a:pt x="0" y="557"/>
                      <a:pt x="13" y="662"/>
                    </a:cubicBezTo>
                    <a:cubicBezTo>
                      <a:pt x="20" y="760"/>
                      <a:pt x="59" y="858"/>
                      <a:pt x="125" y="957"/>
                    </a:cubicBezTo>
                    <a:cubicBezTo>
                      <a:pt x="197" y="1048"/>
                      <a:pt x="295" y="1127"/>
                      <a:pt x="419" y="1205"/>
                    </a:cubicBezTo>
                    <a:cubicBezTo>
                      <a:pt x="580" y="1288"/>
                      <a:pt x="720" y="1331"/>
                      <a:pt x="846" y="1331"/>
                    </a:cubicBezTo>
                    <a:cubicBezTo>
                      <a:pt x="888" y="1331"/>
                      <a:pt x="929" y="1326"/>
                      <a:pt x="969" y="1316"/>
                    </a:cubicBezTo>
                    <a:cubicBezTo>
                      <a:pt x="1126" y="1277"/>
                      <a:pt x="1237" y="1179"/>
                      <a:pt x="1328" y="1022"/>
                    </a:cubicBezTo>
                    <a:cubicBezTo>
                      <a:pt x="1420" y="865"/>
                      <a:pt x="1440" y="714"/>
                      <a:pt x="1394" y="557"/>
                    </a:cubicBezTo>
                    <a:cubicBezTo>
                      <a:pt x="1342" y="400"/>
                      <a:pt x="1224" y="263"/>
                      <a:pt x="1008" y="145"/>
                    </a:cubicBezTo>
                    <a:cubicBezTo>
                      <a:pt x="851" y="60"/>
                      <a:pt x="707" y="8"/>
                      <a:pt x="576" y="1"/>
                    </a:cubicBezTo>
                    <a:cubicBezTo>
                      <a:pt x="565" y="1"/>
                      <a:pt x="554" y="1"/>
                      <a:pt x="54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3" name="Google Shape;483;p27"/>
              <p:cNvSpPr/>
              <p:nvPr/>
            </p:nvSpPr>
            <p:spPr>
              <a:xfrm>
                <a:off x="3396275" y="2614925"/>
                <a:ext cx="35850" cy="33500"/>
              </a:xfrm>
              <a:custGeom>
                <a:rect b="b" l="l" r="r" t="t"/>
                <a:pathLst>
                  <a:path extrusionOk="0" h="1340" w="1434">
                    <a:moveTo>
                      <a:pt x="609" y="1"/>
                    </a:moveTo>
                    <a:cubicBezTo>
                      <a:pt x="518" y="1"/>
                      <a:pt x="429" y="27"/>
                      <a:pt x="347" y="73"/>
                    </a:cubicBezTo>
                    <a:cubicBezTo>
                      <a:pt x="452" y="190"/>
                      <a:pt x="543" y="315"/>
                      <a:pt x="609" y="419"/>
                    </a:cubicBezTo>
                    <a:cubicBezTo>
                      <a:pt x="632" y="416"/>
                      <a:pt x="655" y="415"/>
                      <a:pt x="677" y="415"/>
                    </a:cubicBezTo>
                    <a:cubicBezTo>
                      <a:pt x="699" y="415"/>
                      <a:pt x="720" y="416"/>
                      <a:pt x="740" y="419"/>
                    </a:cubicBezTo>
                    <a:cubicBezTo>
                      <a:pt x="779" y="433"/>
                      <a:pt x="812" y="452"/>
                      <a:pt x="851" y="478"/>
                    </a:cubicBezTo>
                    <a:cubicBezTo>
                      <a:pt x="916" y="537"/>
                      <a:pt x="962" y="596"/>
                      <a:pt x="969" y="648"/>
                    </a:cubicBezTo>
                    <a:cubicBezTo>
                      <a:pt x="975" y="707"/>
                      <a:pt x="962" y="773"/>
                      <a:pt x="916" y="825"/>
                    </a:cubicBezTo>
                    <a:cubicBezTo>
                      <a:pt x="870" y="877"/>
                      <a:pt x="812" y="910"/>
                      <a:pt x="753" y="923"/>
                    </a:cubicBezTo>
                    <a:cubicBezTo>
                      <a:pt x="746" y="924"/>
                      <a:pt x="739" y="924"/>
                      <a:pt x="733" y="924"/>
                    </a:cubicBezTo>
                    <a:cubicBezTo>
                      <a:pt x="674" y="924"/>
                      <a:pt x="615" y="899"/>
                      <a:pt x="556" y="858"/>
                    </a:cubicBezTo>
                    <a:cubicBezTo>
                      <a:pt x="524" y="825"/>
                      <a:pt x="491" y="792"/>
                      <a:pt x="478" y="760"/>
                    </a:cubicBezTo>
                    <a:cubicBezTo>
                      <a:pt x="458" y="727"/>
                      <a:pt x="445" y="681"/>
                      <a:pt x="445" y="635"/>
                    </a:cubicBezTo>
                    <a:cubicBezTo>
                      <a:pt x="288" y="583"/>
                      <a:pt x="151" y="537"/>
                      <a:pt x="33" y="478"/>
                    </a:cubicBezTo>
                    <a:lnTo>
                      <a:pt x="33" y="478"/>
                    </a:lnTo>
                    <a:cubicBezTo>
                      <a:pt x="0" y="596"/>
                      <a:pt x="20" y="707"/>
                      <a:pt x="66" y="825"/>
                    </a:cubicBezTo>
                    <a:cubicBezTo>
                      <a:pt x="125" y="936"/>
                      <a:pt x="223" y="1054"/>
                      <a:pt x="360" y="1159"/>
                    </a:cubicBezTo>
                    <a:cubicBezTo>
                      <a:pt x="532" y="1279"/>
                      <a:pt x="689" y="1339"/>
                      <a:pt x="826" y="1339"/>
                    </a:cubicBezTo>
                    <a:cubicBezTo>
                      <a:pt x="846" y="1339"/>
                      <a:pt x="865" y="1338"/>
                      <a:pt x="884" y="1335"/>
                    </a:cubicBezTo>
                    <a:cubicBezTo>
                      <a:pt x="1047" y="1322"/>
                      <a:pt x="1178" y="1237"/>
                      <a:pt x="1289" y="1093"/>
                    </a:cubicBezTo>
                    <a:cubicBezTo>
                      <a:pt x="1394" y="956"/>
                      <a:pt x="1433" y="799"/>
                      <a:pt x="1407" y="642"/>
                    </a:cubicBezTo>
                    <a:cubicBezTo>
                      <a:pt x="1387" y="485"/>
                      <a:pt x="1276" y="334"/>
                      <a:pt x="1093" y="190"/>
                    </a:cubicBezTo>
                    <a:cubicBezTo>
                      <a:pt x="949" y="86"/>
                      <a:pt x="812" y="20"/>
                      <a:pt x="687" y="7"/>
                    </a:cubicBezTo>
                    <a:cubicBezTo>
                      <a:pt x="661" y="3"/>
                      <a:pt x="635" y="1"/>
                      <a:pt x="6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4" name="Google Shape;484;p27"/>
              <p:cNvSpPr/>
              <p:nvPr/>
            </p:nvSpPr>
            <p:spPr>
              <a:xfrm>
                <a:off x="3364700" y="2592700"/>
                <a:ext cx="54175" cy="40575"/>
              </a:xfrm>
              <a:custGeom>
                <a:rect b="b" l="l" r="r" t="t"/>
                <a:pathLst>
                  <a:path extrusionOk="0" h="1623" w="2167">
                    <a:moveTo>
                      <a:pt x="1504" y="1"/>
                    </a:moveTo>
                    <a:cubicBezTo>
                      <a:pt x="1383" y="1"/>
                      <a:pt x="1264" y="24"/>
                      <a:pt x="1146" y="79"/>
                    </a:cubicBezTo>
                    <a:cubicBezTo>
                      <a:pt x="805" y="216"/>
                      <a:pt x="465" y="373"/>
                      <a:pt x="118" y="536"/>
                    </a:cubicBezTo>
                    <a:lnTo>
                      <a:pt x="1" y="589"/>
                    </a:lnTo>
                    <a:lnTo>
                      <a:pt x="374" y="936"/>
                    </a:lnTo>
                    <a:cubicBezTo>
                      <a:pt x="459" y="877"/>
                      <a:pt x="642" y="772"/>
                      <a:pt x="930" y="622"/>
                    </a:cubicBezTo>
                    <a:lnTo>
                      <a:pt x="1087" y="543"/>
                    </a:lnTo>
                    <a:lnTo>
                      <a:pt x="1087" y="543"/>
                    </a:lnTo>
                    <a:cubicBezTo>
                      <a:pt x="1061" y="576"/>
                      <a:pt x="1041" y="622"/>
                      <a:pt x="1021" y="674"/>
                    </a:cubicBezTo>
                    <a:cubicBezTo>
                      <a:pt x="995" y="720"/>
                      <a:pt x="982" y="765"/>
                      <a:pt x="962" y="785"/>
                    </a:cubicBezTo>
                    <a:cubicBezTo>
                      <a:pt x="923" y="870"/>
                      <a:pt x="890" y="949"/>
                      <a:pt x="838" y="1040"/>
                    </a:cubicBezTo>
                    <a:cubicBezTo>
                      <a:pt x="792" y="1132"/>
                      <a:pt x="747" y="1204"/>
                      <a:pt x="714" y="1269"/>
                    </a:cubicBezTo>
                    <a:lnTo>
                      <a:pt x="1087" y="1623"/>
                    </a:lnTo>
                    <a:cubicBezTo>
                      <a:pt x="1191" y="1308"/>
                      <a:pt x="1283" y="1066"/>
                      <a:pt x="1355" y="896"/>
                    </a:cubicBezTo>
                    <a:cubicBezTo>
                      <a:pt x="1420" y="713"/>
                      <a:pt x="1492" y="556"/>
                      <a:pt x="1558" y="412"/>
                    </a:cubicBezTo>
                    <a:cubicBezTo>
                      <a:pt x="1630" y="419"/>
                      <a:pt x="1715" y="471"/>
                      <a:pt x="1793" y="543"/>
                    </a:cubicBezTo>
                    <a:cubicBezTo>
                      <a:pt x="1846" y="589"/>
                      <a:pt x="1891" y="648"/>
                      <a:pt x="1937" y="713"/>
                    </a:cubicBezTo>
                    <a:cubicBezTo>
                      <a:pt x="1963" y="648"/>
                      <a:pt x="1990" y="582"/>
                      <a:pt x="2022" y="523"/>
                    </a:cubicBezTo>
                    <a:cubicBezTo>
                      <a:pt x="2062" y="471"/>
                      <a:pt x="2101" y="386"/>
                      <a:pt x="2166" y="281"/>
                    </a:cubicBezTo>
                    <a:cubicBezTo>
                      <a:pt x="2009" y="124"/>
                      <a:pt x="1839" y="33"/>
                      <a:pt x="1662" y="13"/>
                    </a:cubicBezTo>
                    <a:cubicBezTo>
                      <a:pt x="1609" y="5"/>
                      <a:pt x="1556" y="1"/>
                      <a:pt x="15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5" name="Google Shape;485;p27"/>
              <p:cNvSpPr/>
              <p:nvPr/>
            </p:nvSpPr>
            <p:spPr>
              <a:xfrm>
                <a:off x="3346875" y="2566500"/>
                <a:ext cx="34375" cy="34775"/>
              </a:xfrm>
              <a:custGeom>
                <a:rect b="b" l="l" r="r" t="t"/>
                <a:pathLst>
                  <a:path extrusionOk="0" h="1391" w="1375">
                    <a:moveTo>
                      <a:pt x="601" y="0"/>
                    </a:moveTo>
                    <a:cubicBezTo>
                      <a:pt x="552" y="0"/>
                      <a:pt x="505" y="7"/>
                      <a:pt x="459" y="21"/>
                    </a:cubicBezTo>
                    <a:cubicBezTo>
                      <a:pt x="531" y="165"/>
                      <a:pt x="589" y="296"/>
                      <a:pt x="629" y="420"/>
                    </a:cubicBezTo>
                    <a:cubicBezTo>
                      <a:pt x="668" y="420"/>
                      <a:pt x="714" y="426"/>
                      <a:pt x="753" y="446"/>
                    </a:cubicBezTo>
                    <a:cubicBezTo>
                      <a:pt x="786" y="459"/>
                      <a:pt x="818" y="492"/>
                      <a:pt x="851" y="525"/>
                    </a:cubicBezTo>
                    <a:cubicBezTo>
                      <a:pt x="903" y="590"/>
                      <a:pt x="930" y="649"/>
                      <a:pt x="923" y="714"/>
                    </a:cubicBezTo>
                    <a:cubicBezTo>
                      <a:pt x="917" y="773"/>
                      <a:pt x="890" y="832"/>
                      <a:pt x="845" y="884"/>
                    </a:cubicBezTo>
                    <a:cubicBezTo>
                      <a:pt x="792" y="920"/>
                      <a:pt x="739" y="944"/>
                      <a:pt x="681" y="944"/>
                    </a:cubicBezTo>
                    <a:cubicBezTo>
                      <a:pt x="675" y="944"/>
                      <a:pt x="668" y="944"/>
                      <a:pt x="661" y="943"/>
                    </a:cubicBezTo>
                    <a:cubicBezTo>
                      <a:pt x="602" y="937"/>
                      <a:pt x="550" y="904"/>
                      <a:pt x="491" y="839"/>
                    </a:cubicBezTo>
                    <a:cubicBezTo>
                      <a:pt x="465" y="793"/>
                      <a:pt x="439" y="760"/>
                      <a:pt x="432" y="721"/>
                    </a:cubicBezTo>
                    <a:cubicBezTo>
                      <a:pt x="426" y="682"/>
                      <a:pt x="426" y="642"/>
                      <a:pt x="432" y="590"/>
                    </a:cubicBezTo>
                    <a:cubicBezTo>
                      <a:pt x="295" y="512"/>
                      <a:pt x="171" y="426"/>
                      <a:pt x="73" y="348"/>
                    </a:cubicBezTo>
                    <a:cubicBezTo>
                      <a:pt x="14" y="453"/>
                      <a:pt x="1" y="570"/>
                      <a:pt x="27" y="688"/>
                    </a:cubicBezTo>
                    <a:cubicBezTo>
                      <a:pt x="46" y="812"/>
                      <a:pt x="112" y="943"/>
                      <a:pt x="230" y="1081"/>
                    </a:cubicBezTo>
                    <a:cubicBezTo>
                      <a:pt x="374" y="1270"/>
                      <a:pt x="531" y="1369"/>
                      <a:pt x="688" y="1388"/>
                    </a:cubicBezTo>
                    <a:cubicBezTo>
                      <a:pt x="705" y="1390"/>
                      <a:pt x="722" y="1390"/>
                      <a:pt x="739" y="1390"/>
                    </a:cubicBezTo>
                    <a:cubicBezTo>
                      <a:pt x="876" y="1390"/>
                      <a:pt x="1004" y="1343"/>
                      <a:pt x="1126" y="1238"/>
                    </a:cubicBezTo>
                    <a:cubicBezTo>
                      <a:pt x="1263" y="1120"/>
                      <a:pt x="1342" y="983"/>
                      <a:pt x="1355" y="832"/>
                    </a:cubicBezTo>
                    <a:cubicBezTo>
                      <a:pt x="1374" y="675"/>
                      <a:pt x="1296" y="505"/>
                      <a:pt x="1152" y="322"/>
                    </a:cubicBezTo>
                    <a:cubicBezTo>
                      <a:pt x="1047" y="184"/>
                      <a:pt x="923" y="93"/>
                      <a:pt x="805" y="40"/>
                    </a:cubicBezTo>
                    <a:cubicBezTo>
                      <a:pt x="737" y="14"/>
                      <a:pt x="668" y="0"/>
                      <a:pt x="6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6" name="Google Shape;486;p27"/>
              <p:cNvSpPr/>
              <p:nvPr/>
            </p:nvSpPr>
            <p:spPr>
              <a:xfrm>
                <a:off x="3321700" y="2548375"/>
                <a:ext cx="41075" cy="33550"/>
              </a:xfrm>
              <a:custGeom>
                <a:rect b="b" l="l" r="r" t="t"/>
                <a:pathLst>
                  <a:path extrusionOk="0" h="1342" w="1643">
                    <a:moveTo>
                      <a:pt x="1367" y="0"/>
                    </a:moveTo>
                    <a:cubicBezTo>
                      <a:pt x="1295" y="59"/>
                      <a:pt x="1165" y="151"/>
                      <a:pt x="988" y="262"/>
                    </a:cubicBezTo>
                    <a:cubicBezTo>
                      <a:pt x="844" y="360"/>
                      <a:pt x="739" y="432"/>
                      <a:pt x="674" y="471"/>
                    </a:cubicBezTo>
                    <a:cubicBezTo>
                      <a:pt x="615" y="517"/>
                      <a:pt x="523" y="569"/>
                      <a:pt x="412" y="654"/>
                    </a:cubicBezTo>
                    <a:cubicBezTo>
                      <a:pt x="301" y="720"/>
                      <a:pt x="170" y="811"/>
                      <a:pt x="0" y="923"/>
                    </a:cubicBezTo>
                    <a:lnTo>
                      <a:pt x="281" y="1341"/>
                    </a:lnTo>
                    <a:lnTo>
                      <a:pt x="465" y="1210"/>
                    </a:lnTo>
                    <a:cubicBezTo>
                      <a:pt x="674" y="1073"/>
                      <a:pt x="824" y="955"/>
                      <a:pt x="942" y="883"/>
                    </a:cubicBezTo>
                    <a:cubicBezTo>
                      <a:pt x="1053" y="811"/>
                      <a:pt x="1230" y="694"/>
                      <a:pt x="1446" y="550"/>
                    </a:cubicBezTo>
                    <a:lnTo>
                      <a:pt x="1642" y="419"/>
                    </a:lnTo>
                    <a:lnTo>
                      <a:pt x="136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7" name="Google Shape;487;p27"/>
              <p:cNvSpPr/>
              <p:nvPr/>
            </p:nvSpPr>
            <p:spPr>
              <a:xfrm>
                <a:off x="3310900" y="2533650"/>
                <a:ext cx="42550" cy="31700"/>
              </a:xfrm>
              <a:custGeom>
                <a:rect b="b" l="l" r="r" t="t"/>
                <a:pathLst>
                  <a:path extrusionOk="0" h="1268" w="1702">
                    <a:moveTo>
                      <a:pt x="1446" y="0"/>
                    </a:moveTo>
                    <a:cubicBezTo>
                      <a:pt x="1256" y="125"/>
                      <a:pt x="1093" y="223"/>
                      <a:pt x="962" y="301"/>
                    </a:cubicBezTo>
                    <a:cubicBezTo>
                      <a:pt x="798" y="393"/>
                      <a:pt x="628" y="491"/>
                      <a:pt x="439" y="589"/>
                    </a:cubicBezTo>
                    <a:lnTo>
                      <a:pt x="700" y="1034"/>
                    </a:lnTo>
                    <a:cubicBezTo>
                      <a:pt x="890" y="910"/>
                      <a:pt x="1054" y="798"/>
                      <a:pt x="1211" y="713"/>
                    </a:cubicBezTo>
                    <a:cubicBezTo>
                      <a:pt x="1335" y="628"/>
                      <a:pt x="1498" y="537"/>
                      <a:pt x="1701" y="432"/>
                    </a:cubicBezTo>
                    <a:lnTo>
                      <a:pt x="1446" y="0"/>
                    </a:lnTo>
                    <a:close/>
                    <a:moveTo>
                      <a:pt x="259" y="732"/>
                    </a:moveTo>
                    <a:cubicBezTo>
                      <a:pt x="216" y="732"/>
                      <a:pt x="174" y="749"/>
                      <a:pt x="131" y="772"/>
                    </a:cubicBezTo>
                    <a:cubicBezTo>
                      <a:pt x="72" y="798"/>
                      <a:pt x="33" y="851"/>
                      <a:pt x="13" y="916"/>
                    </a:cubicBezTo>
                    <a:cubicBezTo>
                      <a:pt x="0" y="982"/>
                      <a:pt x="13" y="1047"/>
                      <a:pt x="53" y="1119"/>
                    </a:cubicBezTo>
                    <a:cubicBezTo>
                      <a:pt x="105" y="1204"/>
                      <a:pt x="164" y="1243"/>
                      <a:pt x="216" y="1263"/>
                    </a:cubicBezTo>
                    <a:cubicBezTo>
                      <a:pt x="231" y="1266"/>
                      <a:pt x="247" y="1268"/>
                      <a:pt x="263" y="1268"/>
                    </a:cubicBezTo>
                    <a:cubicBezTo>
                      <a:pt x="308" y="1268"/>
                      <a:pt x="356" y="1254"/>
                      <a:pt x="399" y="1230"/>
                    </a:cubicBezTo>
                    <a:cubicBezTo>
                      <a:pt x="458" y="1184"/>
                      <a:pt x="498" y="1139"/>
                      <a:pt x="517" y="1080"/>
                    </a:cubicBezTo>
                    <a:cubicBezTo>
                      <a:pt x="530" y="1021"/>
                      <a:pt x="517" y="955"/>
                      <a:pt x="465" y="877"/>
                    </a:cubicBezTo>
                    <a:cubicBezTo>
                      <a:pt x="426" y="792"/>
                      <a:pt x="367" y="753"/>
                      <a:pt x="308" y="740"/>
                    </a:cubicBezTo>
                    <a:cubicBezTo>
                      <a:pt x="292" y="734"/>
                      <a:pt x="275" y="732"/>
                      <a:pt x="259" y="732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8" name="Google Shape;488;p27"/>
              <p:cNvSpPr/>
              <p:nvPr/>
            </p:nvSpPr>
            <p:spPr>
              <a:xfrm>
                <a:off x="3307450" y="2500775"/>
                <a:ext cx="37650" cy="41900"/>
              </a:xfrm>
              <a:custGeom>
                <a:rect b="b" l="l" r="r" t="t"/>
                <a:pathLst>
                  <a:path extrusionOk="0" h="1676" w="1506">
                    <a:moveTo>
                      <a:pt x="950" y="0"/>
                    </a:moveTo>
                    <a:cubicBezTo>
                      <a:pt x="838" y="53"/>
                      <a:pt x="707" y="118"/>
                      <a:pt x="537" y="203"/>
                    </a:cubicBezTo>
                    <a:lnTo>
                      <a:pt x="263" y="334"/>
                    </a:lnTo>
                    <a:cubicBezTo>
                      <a:pt x="191" y="367"/>
                      <a:pt x="132" y="406"/>
                      <a:pt x="86" y="465"/>
                    </a:cubicBezTo>
                    <a:cubicBezTo>
                      <a:pt x="40" y="524"/>
                      <a:pt x="14" y="589"/>
                      <a:pt x="7" y="661"/>
                    </a:cubicBezTo>
                    <a:cubicBezTo>
                      <a:pt x="1" y="726"/>
                      <a:pt x="14" y="805"/>
                      <a:pt x="47" y="883"/>
                    </a:cubicBezTo>
                    <a:cubicBezTo>
                      <a:pt x="86" y="968"/>
                      <a:pt x="145" y="1027"/>
                      <a:pt x="230" y="1067"/>
                    </a:cubicBezTo>
                    <a:cubicBezTo>
                      <a:pt x="281" y="1097"/>
                      <a:pt x="341" y="1110"/>
                      <a:pt x="409" y="1110"/>
                    </a:cubicBezTo>
                    <a:cubicBezTo>
                      <a:pt x="445" y="1110"/>
                      <a:pt x="484" y="1106"/>
                      <a:pt x="524" y="1099"/>
                    </a:cubicBezTo>
                    <a:lnTo>
                      <a:pt x="524" y="1099"/>
                    </a:lnTo>
                    <a:lnTo>
                      <a:pt x="269" y="1289"/>
                    </a:lnTo>
                    <a:cubicBezTo>
                      <a:pt x="308" y="1361"/>
                      <a:pt x="341" y="1426"/>
                      <a:pt x="367" y="1479"/>
                    </a:cubicBezTo>
                    <a:cubicBezTo>
                      <a:pt x="380" y="1518"/>
                      <a:pt x="413" y="1583"/>
                      <a:pt x="446" y="1675"/>
                    </a:cubicBezTo>
                    <a:cubicBezTo>
                      <a:pt x="636" y="1577"/>
                      <a:pt x="806" y="1485"/>
                      <a:pt x="969" y="1413"/>
                    </a:cubicBezTo>
                    <a:cubicBezTo>
                      <a:pt x="1133" y="1341"/>
                      <a:pt x="1316" y="1256"/>
                      <a:pt x="1506" y="1184"/>
                    </a:cubicBezTo>
                    <a:lnTo>
                      <a:pt x="1290" y="726"/>
                    </a:lnTo>
                    <a:cubicBezTo>
                      <a:pt x="1185" y="779"/>
                      <a:pt x="1093" y="825"/>
                      <a:pt x="1002" y="864"/>
                    </a:cubicBezTo>
                    <a:cubicBezTo>
                      <a:pt x="963" y="883"/>
                      <a:pt x="891" y="916"/>
                      <a:pt x="793" y="955"/>
                    </a:cubicBezTo>
                    <a:cubicBezTo>
                      <a:pt x="747" y="978"/>
                      <a:pt x="702" y="985"/>
                      <a:pt x="661" y="985"/>
                    </a:cubicBezTo>
                    <a:cubicBezTo>
                      <a:pt x="643" y="985"/>
                      <a:pt x="626" y="984"/>
                      <a:pt x="609" y="982"/>
                    </a:cubicBezTo>
                    <a:cubicBezTo>
                      <a:pt x="564" y="962"/>
                      <a:pt x="524" y="936"/>
                      <a:pt x="505" y="897"/>
                    </a:cubicBezTo>
                    <a:cubicBezTo>
                      <a:pt x="479" y="857"/>
                      <a:pt x="492" y="805"/>
                      <a:pt x="505" y="766"/>
                    </a:cubicBezTo>
                    <a:cubicBezTo>
                      <a:pt x="518" y="720"/>
                      <a:pt x="564" y="687"/>
                      <a:pt x="622" y="661"/>
                    </a:cubicBezTo>
                    <a:cubicBezTo>
                      <a:pt x="773" y="589"/>
                      <a:pt x="950" y="517"/>
                      <a:pt x="1146" y="432"/>
                    </a:cubicBezTo>
                    <a:lnTo>
                      <a:pt x="95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27"/>
              <p:cNvSpPr/>
              <p:nvPr/>
            </p:nvSpPr>
            <p:spPr>
              <a:xfrm>
                <a:off x="3291425" y="2464450"/>
                <a:ext cx="47950" cy="38700"/>
              </a:xfrm>
              <a:custGeom>
                <a:rect b="b" l="l" r="r" t="t"/>
                <a:pathLst>
                  <a:path extrusionOk="0" h="1548" w="1918">
                    <a:moveTo>
                      <a:pt x="765" y="599"/>
                    </a:moveTo>
                    <a:cubicBezTo>
                      <a:pt x="786" y="599"/>
                      <a:pt x="805" y="603"/>
                      <a:pt x="825" y="609"/>
                    </a:cubicBezTo>
                    <a:cubicBezTo>
                      <a:pt x="864" y="629"/>
                      <a:pt x="904" y="642"/>
                      <a:pt x="923" y="675"/>
                    </a:cubicBezTo>
                    <a:cubicBezTo>
                      <a:pt x="949" y="707"/>
                      <a:pt x="969" y="740"/>
                      <a:pt x="976" y="766"/>
                    </a:cubicBezTo>
                    <a:cubicBezTo>
                      <a:pt x="995" y="825"/>
                      <a:pt x="989" y="878"/>
                      <a:pt x="962" y="936"/>
                    </a:cubicBezTo>
                    <a:cubicBezTo>
                      <a:pt x="943" y="989"/>
                      <a:pt x="897" y="1028"/>
                      <a:pt x="832" y="1041"/>
                    </a:cubicBezTo>
                    <a:cubicBezTo>
                      <a:pt x="796" y="1054"/>
                      <a:pt x="763" y="1061"/>
                      <a:pt x="733" y="1061"/>
                    </a:cubicBezTo>
                    <a:cubicBezTo>
                      <a:pt x="702" y="1061"/>
                      <a:pt x="675" y="1054"/>
                      <a:pt x="648" y="1041"/>
                    </a:cubicBezTo>
                    <a:cubicBezTo>
                      <a:pt x="590" y="1021"/>
                      <a:pt x="550" y="976"/>
                      <a:pt x="531" y="910"/>
                    </a:cubicBezTo>
                    <a:cubicBezTo>
                      <a:pt x="505" y="838"/>
                      <a:pt x="505" y="773"/>
                      <a:pt x="531" y="727"/>
                    </a:cubicBezTo>
                    <a:cubicBezTo>
                      <a:pt x="557" y="675"/>
                      <a:pt x="616" y="635"/>
                      <a:pt x="694" y="609"/>
                    </a:cubicBezTo>
                    <a:cubicBezTo>
                      <a:pt x="720" y="603"/>
                      <a:pt x="743" y="599"/>
                      <a:pt x="765" y="599"/>
                    </a:cubicBezTo>
                    <a:close/>
                    <a:moveTo>
                      <a:pt x="1217" y="0"/>
                    </a:moveTo>
                    <a:cubicBezTo>
                      <a:pt x="1135" y="0"/>
                      <a:pt x="1047" y="15"/>
                      <a:pt x="949" y="47"/>
                    </a:cubicBezTo>
                    <a:cubicBezTo>
                      <a:pt x="544" y="177"/>
                      <a:pt x="223" y="269"/>
                      <a:pt x="1" y="335"/>
                    </a:cubicBezTo>
                    <a:lnTo>
                      <a:pt x="125" y="727"/>
                    </a:lnTo>
                    <a:lnTo>
                      <a:pt x="361" y="707"/>
                    </a:lnTo>
                    <a:lnTo>
                      <a:pt x="361" y="707"/>
                    </a:lnTo>
                    <a:cubicBezTo>
                      <a:pt x="223" y="832"/>
                      <a:pt x="190" y="1002"/>
                      <a:pt x="262" y="1231"/>
                    </a:cubicBezTo>
                    <a:cubicBezTo>
                      <a:pt x="289" y="1322"/>
                      <a:pt x="334" y="1394"/>
                      <a:pt x="413" y="1447"/>
                    </a:cubicBezTo>
                    <a:cubicBezTo>
                      <a:pt x="485" y="1492"/>
                      <a:pt x="563" y="1525"/>
                      <a:pt x="662" y="1545"/>
                    </a:cubicBezTo>
                    <a:cubicBezTo>
                      <a:pt x="684" y="1546"/>
                      <a:pt x="706" y="1547"/>
                      <a:pt x="728" y="1547"/>
                    </a:cubicBezTo>
                    <a:cubicBezTo>
                      <a:pt x="804" y="1547"/>
                      <a:pt x="883" y="1537"/>
                      <a:pt x="969" y="1512"/>
                    </a:cubicBezTo>
                    <a:cubicBezTo>
                      <a:pt x="1067" y="1479"/>
                      <a:pt x="1146" y="1427"/>
                      <a:pt x="1218" y="1362"/>
                    </a:cubicBezTo>
                    <a:cubicBezTo>
                      <a:pt x="1296" y="1296"/>
                      <a:pt x="1342" y="1224"/>
                      <a:pt x="1368" y="1133"/>
                    </a:cubicBezTo>
                    <a:cubicBezTo>
                      <a:pt x="1401" y="1054"/>
                      <a:pt x="1394" y="963"/>
                      <a:pt x="1368" y="871"/>
                    </a:cubicBezTo>
                    <a:cubicBezTo>
                      <a:pt x="1296" y="642"/>
                      <a:pt x="1152" y="531"/>
                      <a:pt x="943" y="518"/>
                    </a:cubicBezTo>
                    <a:cubicBezTo>
                      <a:pt x="956" y="511"/>
                      <a:pt x="976" y="505"/>
                      <a:pt x="989" y="505"/>
                    </a:cubicBezTo>
                    <a:cubicBezTo>
                      <a:pt x="1008" y="505"/>
                      <a:pt x="1015" y="498"/>
                      <a:pt x="1021" y="498"/>
                    </a:cubicBezTo>
                    <a:cubicBezTo>
                      <a:pt x="1041" y="498"/>
                      <a:pt x="1067" y="485"/>
                      <a:pt x="1087" y="478"/>
                    </a:cubicBezTo>
                    <a:cubicBezTo>
                      <a:pt x="1127" y="466"/>
                      <a:pt x="1164" y="460"/>
                      <a:pt x="1199" y="460"/>
                    </a:cubicBezTo>
                    <a:cubicBezTo>
                      <a:pt x="1334" y="460"/>
                      <a:pt x="1430" y="551"/>
                      <a:pt x="1492" y="734"/>
                    </a:cubicBezTo>
                    <a:cubicBezTo>
                      <a:pt x="1505" y="806"/>
                      <a:pt x="1525" y="871"/>
                      <a:pt x="1525" y="943"/>
                    </a:cubicBezTo>
                    <a:cubicBezTo>
                      <a:pt x="1525" y="1021"/>
                      <a:pt x="1512" y="1093"/>
                      <a:pt x="1499" y="1185"/>
                    </a:cubicBezTo>
                    <a:lnTo>
                      <a:pt x="1833" y="1172"/>
                    </a:lnTo>
                    <a:cubicBezTo>
                      <a:pt x="1872" y="1100"/>
                      <a:pt x="1898" y="1008"/>
                      <a:pt x="1905" y="897"/>
                    </a:cubicBezTo>
                    <a:cubicBezTo>
                      <a:pt x="1918" y="779"/>
                      <a:pt x="1898" y="668"/>
                      <a:pt x="1859" y="537"/>
                    </a:cubicBezTo>
                    <a:cubicBezTo>
                      <a:pt x="1820" y="413"/>
                      <a:pt x="1761" y="308"/>
                      <a:pt x="1676" y="210"/>
                    </a:cubicBezTo>
                    <a:cubicBezTo>
                      <a:pt x="1597" y="112"/>
                      <a:pt x="1499" y="53"/>
                      <a:pt x="1375" y="20"/>
                    </a:cubicBezTo>
                    <a:cubicBezTo>
                      <a:pt x="1325" y="7"/>
                      <a:pt x="1272" y="0"/>
                      <a:pt x="121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27"/>
              <p:cNvSpPr/>
              <p:nvPr/>
            </p:nvSpPr>
            <p:spPr>
              <a:xfrm>
                <a:off x="3272625" y="2407550"/>
                <a:ext cx="42225" cy="46300"/>
              </a:xfrm>
              <a:custGeom>
                <a:rect b="b" l="l" r="r" t="t"/>
                <a:pathLst>
                  <a:path extrusionOk="0" h="1852" w="1689">
                    <a:moveTo>
                      <a:pt x="1100" y="0"/>
                    </a:moveTo>
                    <a:cubicBezTo>
                      <a:pt x="1041" y="190"/>
                      <a:pt x="982" y="340"/>
                      <a:pt x="936" y="465"/>
                    </a:cubicBezTo>
                    <a:cubicBezTo>
                      <a:pt x="1021" y="491"/>
                      <a:pt x="1086" y="530"/>
                      <a:pt x="1139" y="595"/>
                    </a:cubicBezTo>
                    <a:cubicBezTo>
                      <a:pt x="1185" y="661"/>
                      <a:pt x="1211" y="752"/>
                      <a:pt x="1230" y="864"/>
                    </a:cubicBezTo>
                    <a:cubicBezTo>
                      <a:pt x="1243" y="1014"/>
                      <a:pt x="1217" y="1119"/>
                      <a:pt x="1152" y="1204"/>
                    </a:cubicBezTo>
                    <a:cubicBezTo>
                      <a:pt x="1100" y="1282"/>
                      <a:pt x="1008" y="1322"/>
                      <a:pt x="890" y="1341"/>
                    </a:cubicBezTo>
                    <a:cubicBezTo>
                      <a:pt x="880" y="1342"/>
                      <a:pt x="869" y="1342"/>
                      <a:pt x="859" y="1342"/>
                    </a:cubicBezTo>
                    <a:cubicBezTo>
                      <a:pt x="767" y="1342"/>
                      <a:pt x="686" y="1316"/>
                      <a:pt x="615" y="1263"/>
                    </a:cubicBezTo>
                    <a:cubicBezTo>
                      <a:pt x="543" y="1204"/>
                      <a:pt x="491" y="1112"/>
                      <a:pt x="478" y="975"/>
                    </a:cubicBezTo>
                    <a:cubicBezTo>
                      <a:pt x="458" y="883"/>
                      <a:pt x="478" y="785"/>
                      <a:pt x="498" y="694"/>
                    </a:cubicBezTo>
                    <a:cubicBezTo>
                      <a:pt x="530" y="602"/>
                      <a:pt x="583" y="530"/>
                      <a:pt x="655" y="484"/>
                    </a:cubicBezTo>
                    <a:cubicBezTo>
                      <a:pt x="550" y="321"/>
                      <a:pt x="465" y="177"/>
                      <a:pt x="413" y="59"/>
                    </a:cubicBezTo>
                    <a:cubicBezTo>
                      <a:pt x="125" y="242"/>
                      <a:pt x="0" y="563"/>
                      <a:pt x="53" y="1001"/>
                    </a:cubicBezTo>
                    <a:cubicBezTo>
                      <a:pt x="85" y="1322"/>
                      <a:pt x="184" y="1551"/>
                      <a:pt x="347" y="1681"/>
                    </a:cubicBezTo>
                    <a:cubicBezTo>
                      <a:pt x="484" y="1796"/>
                      <a:pt x="647" y="1852"/>
                      <a:pt x="846" y="1852"/>
                    </a:cubicBezTo>
                    <a:cubicBezTo>
                      <a:pt x="886" y="1852"/>
                      <a:pt x="926" y="1849"/>
                      <a:pt x="969" y="1845"/>
                    </a:cubicBezTo>
                    <a:cubicBezTo>
                      <a:pt x="1217" y="1812"/>
                      <a:pt x="1407" y="1714"/>
                      <a:pt x="1525" y="1551"/>
                    </a:cubicBezTo>
                    <a:cubicBezTo>
                      <a:pt x="1643" y="1381"/>
                      <a:pt x="1688" y="1145"/>
                      <a:pt x="1656" y="844"/>
                    </a:cubicBezTo>
                    <a:cubicBezTo>
                      <a:pt x="1629" y="648"/>
                      <a:pt x="1577" y="465"/>
                      <a:pt x="1492" y="308"/>
                    </a:cubicBezTo>
                    <a:cubicBezTo>
                      <a:pt x="1407" y="157"/>
                      <a:pt x="1276" y="46"/>
                      <a:pt x="11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27"/>
              <p:cNvSpPr/>
              <p:nvPr/>
            </p:nvSpPr>
            <p:spPr>
              <a:xfrm>
                <a:off x="3282100" y="2366950"/>
                <a:ext cx="30775" cy="36075"/>
              </a:xfrm>
              <a:custGeom>
                <a:rect b="b" l="l" r="r" t="t"/>
                <a:pathLst>
                  <a:path extrusionOk="0" h="1443" w="1231">
                    <a:moveTo>
                      <a:pt x="629" y="453"/>
                    </a:moveTo>
                    <a:cubicBezTo>
                      <a:pt x="701" y="453"/>
                      <a:pt x="760" y="479"/>
                      <a:pt x="799" y="525"/>
                    </a:cubicBezTo>
                    <a:cubicBezTo>
                      <a:pt x="838" y="577"/>
                      <a:pt x="858" y="643"/>
                      <a:pt x="864" y="741"/>
                    </a:cubicBezTo>
                    <a:cubicBezTo>
                      <a:pt x="864" y="833"/>
                      <a:pt x="838" y="898"/>
                      <a:pt x="792" y="937"/>
                    </a:cubicBezTo>
                    <a:cubicBezTo>
                      <a:pt x="740" y="976"/>
                      <a:pt x="688" y="996"/>
                      <a:pt x="609" y="996"/>
                    </a:cubicBezTo>
                    <a:cubicBezTo>
                      <a:pt x="537" y="983"/>
                      <a:pt x="478" y="963"/>
                      <a:pt x="439" y="918"/>
                    </a:cubicBezTo>
                    <a:cubicBezTo>
                      <a:pt x="400" y="878"/>
                      <a:pt x="380" y="806"/>
                      <a:pt x="380" y="715"/>
                    </a:cubicBezTo>
                    <a:cubicBezTo>
                      <a:pt x="380" y="623"/>
                      <a:pt x="406" y="551"/>
                      <a:pt x="452" y="512"/>
                    </a:cubicBezTo>
                    <a:cubicBezTo>
                      <a:pt x="498" y="473"/>
                      <a:pt x="563" y="453"/>
                      <a:pt x="629" y="453"/>
                    </a:cubicBezTo>
                    <a:close/>
                    <a:moveTo>
                      <a:pt x="610" y="1"/>
                    </a:moveTo>
                    <a:cubicBezTo>
                      <a:pt x="516" y="1"/>
                      <a:pt x="423" y="26"/>
                      <a:pt x="341" y="67"/>
                    </a:cubicBezTo>
                    <a:cubicBezTo>
                      <a:pt x="243" y="119"/>
                      <a:pt x="171" y="191"/>
                      <a:pt x="112" y="309"/>
                    </a:cubicBezTo>
                    <a:cubicBezTo>
                      <a:pt x="53" y="420"/>
                      <a:pt x="20" y="551"/>
                      <a:pt x="14" y="715"/>
                    </a:cubicBezTo>
                    <a:cubicBezTo>
                      <a:pt x="1" y="950"/>
                      <a:pt x="47" y="1133"/>
                      <a:pt x="151" y="1258"/>
                    </a:cubicBezTo>
                    <a:cubicBezTo>
                      <a:pt x="263" y="1369"/>
                      <a:pt x="400" y="1434"/>
                      <a:pt x="577" y="1441"/>
                    </a:cubicBezTo>
                    <a:cubicBezTo>
                      <a:pt x="594" y="1442"/>
                      <a:pt x="611" y="1443"/>
                      <a:pt x="628" y="1443"/>
                    </a:cubicBezTo>
                    <a:cubicBezTo>
                      <a:pt x="794" y="1443"/>
                      <a:pt x="927" y="1385"/>
                      <a:pt x="1028" y="1290"/>
                    </a:cubicBezTo>
                    <a:cubicBezTo>
                      <a:pt x="1146" y="1173"/>
                      <a:pt x="1205" y="1003"/>
                      <a:pt x="1218" y="767"/>
                    </a:cubicBezTo>
                    <a:cubicBezTo>
                      <a:pt x="1231" y="518"/>
                      <a:pt x="1185" y="329"/>
                      <a:pt x="1074" y="211"/>
                    </a:cubicBezTo>
                    <a:cubicBezTo>
                      <a:pt x="969" y="80"/>
                      <a:pt x="825" y="15"/>
                      <a:pt x="642" y="2"/>
                    </a:cubicBezTo>
                    <a:cubicBezTo>
                      <a:pt x="631" y="1"/>
                      <a:pt x="621" y="1"/>
                      <a:pt x="6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27"/>
              <p:cNvSpPr/>
              <p:nvPr/>
            </p:nvSpPr>
            <p:spPr>
              <a:xfrm>
                <a:off x="3283750" y="2308150"/>
                <a:ext cx="39425" cy="56725"/>
              </a:xfrm>
              <a:custGeom>
                <a:rect b="b" l="l" r="r" t="t"/>
                <a:pathLst>
                  <a:path extrusionOk="0" h="2269" w="1577">
                    <a:moveTo>
                      <a:pt x="737" y="0"/>
                    </a:moveTo>
                    <a:cubicBezTo>
                      <a:pt x="656" y="0"/>
                      <a:pt x="586" y="18"/>
                      <a:pt x="524" y="51"/>
                    </a:cubicBezTo>
                    <a:cubicBezTo>
                      <a:pt x="426" y="110"/>
                      <a:pt x="360" y="195"/>
                      <a:pt x="334" y="319"/>
                    </a:cubicBezTo>
                    <a:cubicBezTo>
                      <a:pt x="314" y="417"/>
                      <a:pt x="314" y="509"/>
                      <a:pt x="367" y="600"/>
                    </a:cubicBezTo>
                    <a:cubicBezTo>
                      <a:pt x="412" y="685"/>
                      <a:pt x="478" y="764"/>
                      <a:pt x="569" y="810"/>
                    </a:cubicBezTo>
                    <a:cubicBezTo>
                      <a:pt x="471" y="810"/>
                      <a:pt x="380" y="836"/>
                      <a:pt x="308" y="895"/>
                    </a:cubicBezTo>
                    <a:cubicBezTo>
                      <a:pt x="236" y="947"/>
                      <a:pt x="183" y="1032"/>
                      <a:pt x="164" y="1137"/>
                    </a:cubicBezTo>
                    <a:cubicBezTo>
                      <a:pt x="144" y="1228"/>
                      <a:pt x="151" y="1307"/>
                      <a:pt x="197" y="1392"/>
                    </a:cubicBezTo>
                    <a:cubicBezTo>
                      <a:pt x="229" y="1470"/>
                      <a:pt x="301" y="1536"/>
                      <a:pt x="406" y="1595"/>
                    </a:cubicBezTo>
                    <a:lnTo>
                      <a:pt x="85" y="1595"/>
                    </a:lnTo>
                    <a:cubicBezTo>
                      <a:pt x="72" y="1686"/>
                      <a:pt x="53" y="1758"/>
                      <a:pt x="46" y="1811"/>
                    </a:cubicBezTo>
                    <a:cubicBezTo>
                      <a:pt x="40" y="1856"/>
                      <a:pt x="20" y="1928"/>
                      <a:pt x="0" y="2020"/>
                    </a:cubicBezTo>
                    <a:cubicBezTo>
                      <a:pt x="203" y="2053"/>
                      <a:pt x="393" y="2085"/>
                      <a:pt x="569" y="2125"/>
                    </a:cubicBezTo>
                    <a:cubicBezTo>
                      <a:pt x="753" y="2170"/>
                      <a:pt x="936" y="2210"/>
                      <a:pt x="1132" y="2269"/>
                    </a:cubicBezTo>
                    <a:lnTo>
                      <a:pt x="1243" y="1765"/>
                    </a:lnTo>
                    <a:cubicBezTo>
                      <a:pt x="1126" y="1752"/>
                      <a:pt x="1027" y="1726"/>
                      <a:pt x="929" y="1712"/>
                    </a:cubicBezTo>
                    <a:cubicBezTo>
                      <a:pt x="890" y="1699"/>
                      <a:pt x="812" y="1686"/>
                      <a:pt x="707" y="1660"/>
                    </a:cubicBezTo>
                    <a:cubicBezTo>
                      <a:pt x="635" y="1647"/>
                      <a:pt x="589" y="1614"/>
                      <a:pt x="556" y="1569"/>
                    </a:cubicBezTo>
                    <a:cubicBezTo>
                      <a:pt x="524" y="1529"/>
                      <a:pt x="511" y="1490"/>
                      <a:pt x="524" y="1438"/>
                    </a:cubicBezTo>
                    <a:cubicBezTo>
                      <a:pt x="537" y="1398"/>
                      <a:pt x="563" y="1366"/>
                      <a:pt x="602" y="1340"/>
                    </a:cubicBezTo>
                    <a:cubicBezTo>
                      <a:pt x="628" y="1327"/>
                      <a:pt x="662" y="1317"/>
                      <a:pt x="698" y="1317"/>
                    </a:cubicBezTo>
                    <a:cubicBezTo>
                      <a:pt x="718" y="1317"/>
                      <a:pt x="739" y="1320"/>
                      <a:pt x="759" y="1326"/>
                    </a:cubicBezTo>
                    <a:cubicBezTo>
                      <a:pt x="929" y="1359"/>
                      <a:pt x="1119" y="1405"/>
                      <a:pt x="1322" y="1457"/>
                    </a:cubicBezTo>
                    <a:lnTo>
                      <a:pt x="1420" y="993"/>
                    </a:lnTo>
                    <a:cubicBezTo>
                      <a:pt x="1315" y="980"/>
                      <a:pt x="1145" y="940"/>
                      <a:pt x="897" y="895"/>
                    </a:cubicBezTo>
                    <a:cubicBezTo>
                      <a:pt x="818" y="875"/>
                      <a:pt x="759" y="842"/>
                      <a:pt x="726" y="803"/>
                    </a:cubicBezTo>
                    <a:cubicBezTo>
                      <a:pt x="694" y="751"/>
                      <a:pt x="687" y="712"/>
                      <a:pt x="694" y="666"/>
                    </a:cubicBezTo>
                    <a:cubicBezTo>
                      <a:pt x="707" y="607"/>
                      <a:pt x="733" y="574"/>
                      <a:pt x="772" y="548"/>
                    </a:cubicBezTo>
                    <a:cubicBezTo>
                      <a:pt x="800" y="532"/>
                      <a:pt x="828" y="523"/>
                      <a:pt x="860" y="523"/>
                    </a:cubicBezTo>
                    <a:cubicBezTo>
                      <a:pt x="881" y="523"/>
                      <a:pt x="903" y="527"/>
                      <a:pt x="929" y="535"/>
                    </a:cubicBezTo>
                    <a:cubicBezTo>
                      <a:pt x="1119" y="574"/>
                      <a:pt x="1302" y="620"/>
                      <a:pt x="1485" y="672"/>
                    </a:cubicBezTo>
                    <a:lnTo>
                      <a:pt x="1577" y="155"/>
                    </a:lnTo>
                    <a:cubicBezTo>
                      <a:pt x="1505" y="149"/>
                      <a:pt x="1387" y="123"/>
                      <a:pt x="1230" y="90"/>
                    </a:cubicBezTo>
                    <a:lnTo>
                      <a:pt x="890" y="18"/>
                    </a:lnTo>
                    <a:cubicBezTo>
                      <a:pt x="835" y="6"/>
                      <a:pt x="784" y="0"/>
                      <a:pt x="73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27"/>
              <p:cNvSpPr/>
              <p:nvPr/>
            </p:nvSpPr>
            <p:spPr>
              <a:xfrm>
                <a:off x="3298150" y="2270300"/>
                <a:ext cx="42700" cy="44700"/>
              </a:xfrm>
              <a:custGeom>
                <a:rect b="b" l="l" r="r" t="t"/>
                <a:pathLst>
                  <a:path extrusionOk="0" h="1788" w="1708">
                    <a:moveTo>
                      <a:pt x="767" y="487"/>
                    </a:moveTo>
                    <a:cubicBezTo>
                      <a:pt x="804" y="487"/>
                      <a:pt x="844" y="496"/>
                      <a:pt x="883" y="511"/>
                    </a:cubicBezTo>
                    <a:cubicBezTo>
                      <a:pt x="942" y="531"/>
                      <a:pt x="981" y="577"/>
                      <a:pt x="1008" y="629"/>
                    </a:cubicBezTo>
                    <a:cubicBezTo>
                      <a:pt x="1034" y="688"/>
                      <a:pt x="1034" y="747"/>
                      <a:pt x="1001" y="793"/>
                    </a:cubicBezTo>
                    <a:cubicBezTo>
                      <a:pt x="994" y="825"/>
                      <a:pt x="968" y="858"/>
                      <a:pt x="942" y="884"/>
                    </a:cubicBezTo>
                    <a:cubicBezTo>
                      <a:pt x="916" y="911"/>
                      <a:pt x="883" y="937"/>
                      <a:pt x="844" y="943"/>
                    </a:cubicBezTo>
                    <a:cubicBezTo>
                      <a:pt x="829" y="948"/>
                      <a:pt x="814" y="950"/>
                      <a:pt x="798" y="950"/>
                    </a:cubicBezTo>
                    <a:cubicBezTo>
                      <a:pt x="773" y="950"/>
                      <a:pt x="745" y="945"/>
                      <a:pt x="713" y="937"/>
                    </a:cubicBezTo>
                    <a:cubicBezTo>
                      <a:pt x="635" y="904"/>
                      <a:pt x="576" y="858"/>
                      <a:pt x="556" y="812"/>
                    </a:cubicBezTo>
                    <a:cubicBezTo>
                      <a:pt x="543" y="753"/>
                      <a:pt x="543" y="695"/>
                      <a:pt x="576" y="623"/>
                    </a:cubicBezTo>
                    <a:cubicBezTo>
                      <a:pt x="602" y="564"/>
                      <a:pt x="641" y="518"/>
                      <a:pt x="700" y="498"/>
                    </a:cubicBezTo>
                    <a:cubicBezTo>
                      <a:pt x="721" y="491"/>
                      <a:pt x="743" y="487"/>
                      <a:pt x="767" y="487"/>
                    </a:cubicBezTo>
                    <a:close/>
                    <a:moveTo>
                      <a:pt x="783" y="0"/>
                    </a:moveTo>
                    <a:cubicBezTo>
                      <a:pt x="773" y="0"/>
                      <a:pt x="762" y="0"/>
                      <a:pt x="752" y="1"/>
                    </a:cubicBezTo>
                    <a:cubicBezTo>
                      <a:pt x="654" y="8"/>
                      <a:pt x="563" y="34"/>
                      <a:pt x="491" y="86"/>
                    </a:cubicBezTo>
                    <a:cubicBezTo>
                      <a:pt x="419" y="132"/>
                      <a:pt x="360" y="197"/>
                      <a:pt x="327" y="302"/>
                    </a:cubicBezTo>
                    <a:cubicBezTo>
                      <a:pt x="288" y="400"/>
                      <a:pt x="268" y="498"/>
                      <a:pt x="288" y="590"/>
                    </a:cubicBezTo>
                    <a:cubicBezTo>
                      <a:pt x="301" y="682"/>
                      <a:pt x="353" y="760"/>
                      <a:pt x="425" y="839"/>
                    </a:cubicBezTo>
                    <a:lnTo>
                      <a:pt x="157" y="793"/>
                    </a:lnTo>
                    <a:lnTo>
                      <a:pt x="0" y="1172"/>
                    </a:lnTo>
                    <a:cubicBezTo>
                      <a:pt x="249" y="1264"/>
                      <a:pt x="504" y="1362"/>
                      <a:pt x="772" y="1467"/>
                    </a:cubicBezTo>
                    <a:cubicBezTo>
                      <a:pt x="1034" y="1571"/>
                      <a:pt x="1282" y="1676"/>
                      <a:pt x="1531" y="1787"/>
                    </a:cubicBezTo>
                    <a:lnTo>
                      <a:pt x="1708" y="1336"/>
                    </a:lnTo>
                    <a:cubicBezTo>
                      <a:pt x="1642" y="1303"/>
                      <a:pt x="1531" y="1264"/>
                      <a:pt x="1367" y="1205"/>
                    </a:cubicBezTo>
                    <a:cubicBezTo>
                      <a:pt x="1197" y="1139"/>
                      <a:pt x="1073" y="1100"/>
                      <a:pt x="1001" y="1068"/>
                    </a:cubicBezTo>
                    <a:cubicBezTo>
                      <a:pt x="1099" y="1068"/>
                      <a:pt x="1191" y="1041"/>
                      <a:pt x="1263" y="982"/>
                    </a:cubicBezTo>
                    <a:cubicBezTo>
                      <a:pt x="1335" y="924"/>
                      <a:pt x="1394" y="852"/>
                      <a:pt x="1433" y="747"/>
                    </a:cubicBezTo>
                    <a:cubicBezTo>
                      <a:pt x="1472" y="655"/>
                      <a:pt x="1472" y="564"/>
                      <a:pt x="1452" y="479"/>
                    </a:cubicBezTo>
                    <a:cubicBezTo>
                      <a:pt x="1426" y="387"/>
                      <a:pt x="1367" y="302"/>
                      <a:pt x="1302" y="230"/>
                    </a:cubicBezTo>
                    <a:cubicBezTo>
                      <a:pt x="1236" y="158"/>
                      <a:pt x="1145" y="99"/>
                      <a:pt x="1047" y="60"/>
                    </a:cubicBezTo>
                    <a:cubicBezTo>
                      <a:pt x="959" y="25"/>
                      <a:pt x="871" y="0"/>
                      <a:pt x="7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27"/>
              <p:cNvSpPr/>
              <p:nvPr/>
            </p:nvSpPr>
            <p:spPr>
              <a:xfrm>
                <a:off x="3319900" y="2235325"/>
                <a:ext cx="37475" cy="37300"/>
              </a:xfrm>
              <a:custGeom>
                <a:rect b="b" l="l" r="r" t="t"/>
                <a:pathLst>
                  <a:path extrusionOk="0" h="1492" w="1499">
                    <a:moveTo>
                      <a:pt x="550" y="441"/>
                    </a:moveTo>
                    <a:cubicBezTo>
                      <a:pt x="557" y="441"/>
                      <a:pt x="564" y="442"/>
                      <a:pt x="569" y="445"/>
                    </a:cubicBezTo>
                    <a:cubicBezTo>
                      <a:pt x="589" y="451"/>
                      <a:pt x="595" y="471"/>
                      <a:pt x="595" y="491"/>
                    </a:cubicBezTo>
                    <a:cubicBezTo>
                      <a:pt x="595" y="517"/>
                      <a:pt x="576" y="550"/>
                      <a:pt x="556" y="602"/>
                    </a:cubicBezTo>
                    <a:cubicBezTo>
                      <a:pt x="491" y="713"/>
                      <a:pt x="438" y="805"/>
                      <a:pt x="406" y="883"/>
                    </a:cubicBezTo>
                    <a:cubicBezTo>
                      <a:pt x="393" y="831"/>
                      <a:pt x="380" y="766"/>
                      <a:pt x="393" y="707"/>
                    </a:cubicBezTo>
                    <a:cubicBezTo>
                      <a:pt x="399" y="648"/>
                      <a:pt x="425" y="582"/>
                      <a:pt x="458" y="517"/>
                    </a:cubicBezTo>
                    <a:cubicBezTo>
                      <a:pt x="471" y="484"/>
                      <a:pt x="491" y="471"/>
                      <a:pt x="510" y="451"/>
                    </a:cubicBezTo>
                    <a:cubicBezTo>
                      <a:pt x="526" y="444"/>
                      <a:pt x="539" y="441"/>
                      <a:pt x="550" y="441"/>
                    </a:cubicBezTo>
                    <a:close/>
                    <a:moveTo>
                      <a:pt x="733" y="543"/>
                    </a:moveTo>
                    <a:lnTo>
                      <a:pt x="785" y="569"/>
                    </a:lnTo>
                    <a:cubicBezTo>
                      <a:pt x="818" y="609"/>
                      <a:pt x="831" y="667"/>
                      <a:pt x="824" y="739"/>
                    </a:cubicBezTo>
                    <a:cubicBezTo>
                      <a:pt x="818" y="811"/>
                      <a:pt x="798" y="883"/>
                      <a:pt x="752" y="949"/>
                    </a:cubicBezTo>
                    <a:cubicBezTo>
                      <a:pt x="728" y="998"/>
                      <a:pt x="699" y="1021"/>
                      <a:pt x="673" y="1021"/>
                    </a:cubicBezTo>
                    <a:cubicBezTo>
                      <a:pt x="664" y="1021"/>
                      <a:pt x="656" y="1019"/>
                      <a:pt x="648" y="1014"/>
                    </a:cubicBezTo>
                    <a:cubicBezTo>
                      <a:pt x="615" y="995"/>
                      <a:pt x="615" y="942"/>
                      <a:pt x="635" y="870"/>
                    </a:cubicBezTo>
                    <a:lnTo>
                      <a:pt x="661" y="798"/>
                    </a:lnTo>
                    <a:cubicBezTo>
                      <a:pt x="681" y="746"/>
                      <a:pt x="694" y="700"/>
                      <a:pt x="713" y="654"/>
                    </a:cubicBezTo>
                    <a:cubicBezTo>
                      <a:pt x="726" y="615"/>
                      <a:pt x="733" y="582"/>
                      <a:pt x="733" y="543"/>
                    </a:cubicBezTo>
                    <a:close/>
                    <a:moveTo>
                      <a:pt x="623" y="1"/>
                    </a:moveTo>
                    <a:cubicBezTo>
                      <a:pt x="576" y="1"/>
                      <a:pt x="532" y="7"/>
                      <a:pt x="491" y="20"/>
                    </a:cubicBezTo>
                    <a:cubicBezTo>
                      <a:pt x="360" y="59"/>
                      <a:pt x="236" y="183"/>
                      <a:pt x="131" y="373"/>
                    </a:cubicBezTo>
                    <a:cubicBezTo>
                      <a:pt x="59" y="504"/>
                      <a:pt x="13" y="635"/>
                      <a:pt x="7" y="752"/>
                    </a:cubicBezTo>
                    <a:cubicBezTo>
                      <a:pt x="0" y="877"/>
                      <a:pt x="26" y="1001"/>
                      <a:pt x="72" y="1132"/>
                    </a:cubicBezTo>
                    <a:cubicBezTo>
                      <a:pt x="177" y="1066"/>
                      <a:pt x="288" y="1008"/>
                      <a:pt x="406" y="949"/>
                    </a:cubicBezTo>
                    <a:lnTo>
                      <a:pt x="406" y="949"/>
                    </a:lnTo>
                    <a:cubicBezTo>
                      <a:pt x="360" y="1073"/>
                      <a:pt x="340" y="1171"/>
                      <a:pt x="360" y="1256"/>
                    </a:cubicBezTo>
                    <a:cubicBezTo>
                      <a:pt x="366" y="1335"/>
                      <a:pt x="419" y="1394"/>
                      <a:pt x="497" y="1439"/>
                    </a:cubicBezTo>
                    <a:cubicBezTo>
                      <a:pt x="557" y="1475"/>
                      <a:pt x="614" y="1492"/>
                      <a:pt x="668" y="1492"/>
                    </a:cubicBezTo>
                    <a:cubicBezTo>
                      <a:pt x="702" y="1492"/>
                      <a:pt x="735" y="1485"/>
                      <a:pt x="766" y="1472"/>
                    </a:cubicBezTo>
                    <a:cubicBezTo>
                      <a:pt x="851" y="1439"/>
                      <a:pt x="923" y="1361"/>
                      <a:pt x="995" y="1237"/>
                    </a:cubicBezTo>
                    <a:cubicBezTo>
                      <a:pt x="1053" y="1132"/>
                      <a:pt x="1080" y="1034"/>
                      <a:pt x="1073" y="936"/>
                    </a:cubicBezTo>
                    <a:cubicBezTo>
                      <a:pt x="1053" y="837"/>
                      <a:pt x="1014" y="739"/>
                      <a:pt x="929" y="648"/>
                    </a:cubicBezTo>
                    <a:lnTo>
                      <a:pt x="929" y="648"/>
                    </a:lnTo>
                    <a:lnTo>
                      <a:pt x="981" y="674"/>
                    </a:lnTo>
                    <a:cubicBezTo>
                      <a:pt x="1038" y="705"/>
                      <a:pt x="1095" y="724"/>
                      <a:pt x="1149" y="724"/>
                    </a:cubicBezTo>
                    <a:cubicBezTo>
                      <a:pt x="1163" y="724"/>
                      <a:pt x="1177" y="722"/>
                      <a:pt x="1191" y="720"/>
                    </a:cubicBezTo>
                    <a:cubicBezTo>
                      <a:pt x="1256" y="713"/>
                      <a:pt x="1322" y="654"/>
                      <a:pt x="1381" y="550"/>
                    </a:cubicBezTo>
                    <a:cubicBezTo>
                      <a:pt x="1413" y="497"/>
                      <a:pt x="1433" y="465"/>
                      <a:pt x="1446" y="438"/>
                    </a:cubicBezTo>
                    <a:cubicBezTo>
                      <a:pt x="1466" y="412"/>
                      <a:pt x="1479" y="373"/>
                      <a:pt x="1498" y="327"/>
                    </a:cubicBezTo>
                    <a:lnTo>
                      <a:pt x="1322" y="223"/>
                    </a:lnTo>
                    <a:cubicBezTo>
                      <a:pt x="1302" y="249"/>
                      <a:pt x="1276" y="262"/>
                      <a:pt x="1250" y="262"/>
                    </a:cubicBezTo>
                    <a:cubicBezTo>
                      <a:pt x="1224" y="262"/>
                      <a:pt x="1191" y="255"/>
                      <a:pt x="1152" y="229"/>
                    </a:cubicBezTo>
                    <a:lnTo>
                      <a:pt x="949" y="98"/>
                    </a:lnTo>
                    <a:cubicBezTo>
                      <a:pt x="833" y="31"/>
                      <a:pt x="722" y="1"/>
                      <a:pt x="6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5" name="Google Shape;495;p27"/>
              <p:cNvSpPr/>
              <p:nvPr/>
            </p:nvSpPr>
            <p:spPr>
              <a:xfrm>
                <a:off x="3335275" y="2201775"/>
                <a:ext cx="42875" cy="39950"/>
              </a:xfrm>
              <a:custGeom>
                <a:rect b="b" l="l" r="r" t="t"/>
                <a:pathLst>
                  <a:path extrusionOk="0" h="1598" w="1715">
                    <a:moveTo>
                      <a:pt x="836" y="1"/>
                    </a:moveTo>
                    <a:cubicBezTo>
                      <a:pt x="790" y="1"/>
                      <a:pt x="744" y="10"/>
                      <a:pt x="700" y="27"/>
                    </a:cubicBezTo>
                    <a:cubicBezTo>
                      <a:pt x="635" y="53"/>
                      <a:pt x="569" y="99"/>
                      <a:pt x="523" y="164"/>
                    </a:cubicBezTo>
                    <a:cubicBezTo>
                      <a:pt x="465" y="243"/>
                      <a:pt x="438" y="321"/>
                      <a:pt x="438" y="413"/>
                    </a:cubicBezTo>
                    <a:cubicBezTo>
                      <a:pt x="438" y="505"/>
                      <a:pt x="471" y="590"/>
                      <a:pt x="543" y="688"/>
                    </a:cubicBezTo>
                    <a:lnTo>
                      <a:pt x="262" y="550"/>
                    </a:lnTo>
                    <a:cubicBezTo>
                      <a:pt x="209" y="622"/>
                      <a:pt x="170" y="681"/>
                      <a:pt x="137" y="721"/>
                    </a:cubicBezTo>
                    <a:cubicBezTo>
                      <a:pt x="105" y="753"/>
                      <a:pt x="52" y="812"/>
                      <a:pt x="0" y="884"/>
                    </a:cubicBezTo>
                    <a:cubicBezTo>
                      <a:pt x="170" y="1008"/>
                      <a:pt x="327" y="1113"/>
                      <a:pt x="471" y="1231"/>
                    </a:cubicBezTo>
                    <a:cubicBezTo>
                      <a:pt x="622" y="1342"/>
                      <a:pt x="766" y="1466"/>
                      <a:pt x="923" y="1597"/>
                    </a:cubicBezTo>
                    <a:lnTo>
                      <a:pt x="1230" y="1198"/>
                    </a:lnTo>
                    <a:cubicBezTo>
                      <a:pt x="1145" y="1133"/>
                      <a:pt x="1053" y="1067"/>
                      <a:pt x="981" y="1008"/>
                    </a:cubicBezTo>
                    <a:cubicBezTo>
                      <a:pt x="949" y="982"/>
                      <a:pt x="883" y="936"/>
                      <a:pt x="798" y="871"/>
                    </a:cubicBezTo>
                    <a:cubicBezTo>
                      <a:pt x="752" y="819"/>
                      <a:pt x="720" y="773"/>
                      <a:pt x="700" y="721"/>
                    </a:cubicBezTo>
                    <a:cubicBezTo>
                      <a:pt x="694" y="675"/>
                      <a:pt x="700" y="636"/>
                      <a:pt x="726" y="590"/>
                    </a:cubicBezTo>
                    <a:cubicBezTo>
                      <a:pt x="759" y="557"/>
                      <a:pt x="792" y="537"/>
                      <a:pt x="838" y="537"/>
                    </a:cubicBezTo>
                    <a:cubicBezTo>
                      <a:pt x="890" y="537"/>
                      <a:pt x="936" y="550"/>
                      <a:pt x="988" y="590"/>
                    </a:cubicBezTo>
                    <a:cubicBezTo>
                      <a:pt x="1125" y="701"/>
                      <a:pt x="1276" y="819"/>
                      <a:pt x="1439" y="950"/>
                    </a:cubicBezTo>
                    <a:lnTo>
                      <a:pt x="1714" y="557"/>
                    </a:lnTo>
                    <a:cubicBezTo>
                      <a:pt x="1616" y="492"/>
                      <a:pt x="1492" y="400"/>
                      <a:pt x="1348" y="289"/>
                    </a:cubicBezTo>
                    <a:lnTo>
                      <a:pt x="1099" y="99"/>
                    </a:lnTo>
                    <a:cubicBezTo>
                      <a:pt x="1047" y="53"/>
                      <a:pt x="981" y="27"/>
                      <a:pt x="903" y="7"/>
                    </a:cubicBezTo>
                    <a:cubicBezTo>
                      <a:pt x="881" y="3"/>
                      <a:pt x="859" y="1"/>
                      <a:pt x="8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6" name="Google Shape;496;p27"/>
              <p:cNvSpPr/>
              <p:nvPr/>
            </p:nvSpPr>
            <p:spPr>
              <a:xfrm>
                <a:off x="3358325" y="2168250"/>
                <a:ext cx="40750" cy="54325"/>
              </a:xfrm>
              <a:custGeom>
                <a:rect b="b" l="l" r="r" t="t"/>
                <a:pathLst>
                  <a:path extrusionOk="0" h="2173" w="1630">
                    <a:moveTo>
                      <a:pt x="1041" y="1"/>
                    </a:moveTo>
                    <a:lnTo>
                      <a:pt x="687" y="347"/>
                    </a:lnTo>
                    <a:cubicBezTo>
                      <a:pt x="746" y="426"/>
                      <a:pt x="845" y="616"/>
                      <a:pt x="988" y="910"/>
                    </a:cubicBezTo>
                    <a:lnTo>
                      <a:pt x="1073" y="1067"/>
                    </a:lnTo>
                    <a:lnTo>
                      <a:pt x="1073" y="1067"/>
                    </a:lnTo>
                    <a:lnTo>
                      <a:pt x="943" y="1002"/>
                    </a:lnTo>
                    <a:cubicBezTo>
                      <a:pt x="890" y="976"/>
                      <a:pt x="851" y="962"/>
                      <a:pt x="825" y="943"/>
                    </a:cubicBezTo>
                    <a:cubicBezTo>
                      <a:pt x="746" y="910"/>
                      <a:pt x="661" y="864"/>
                      <a:pt x="570" y="819"/>
                    </a:cubicBezTo>
                    <a:cubicBezTo>
                      <a:pt x="491" y="779"/>
                      <a:pt x="419" y="740"/>
                      <a:pt x="354" y="701"/>
                    </a:cubicBezTo>
                    <a:lnTo>
                      <a:pt x="1" y="1061"/>
                    </a:lnTo>
                    <a:cubicBezTo>
                      <a:pt x="308" y="1172"/>
                      <a:pt x="550" y="1270"/>
                      <a:pt x="720" y="1342"/>
                    </a:cubicBezTo>
                    <a:cubicBezTo>
                      <a:pt x="890" y="1420"/>
                      <a:pt x="1047" y="1486"/>
                      <a:pt x="1191" y="1558"/>
                    </a:cubicBezTo>
                    <a:cubicBezTo>
                      <a:pt x="1178" y="1636"/>
                      <a:pt x="1139" y="1715"/>
                      <a:pt x="1054" y="1793"/>
                    </a:cubicBezTo>
                    <a:cubicBezTo>
                      <a:pt x="1008" y="1846"/>
                      <a:pt x="949" y="1891"/>
                      <a:pt x="884" y="1931"/>
                    </a:cubicBezTo>
                    <a:cubicBezTo>
                      <a:pt x="949" y="1957"/>
                      <a:pt x="1015" y="1990"/>
                      <a:pt x="1073" y="2022"/>
                    </a:cubicBezTo>
                    <a:cubicBezTo>
                      <a:pt x="1139" y="2055"/>
                      <a:pt x="1211" y="2107"/>
                      <a:pt x="1316" y="2173"/>
                    </a:cubicBezTo>
                    <a:cubicBezTo>
                      <a:pt x="1473" y="2016"/>
                      <a:pt x="1571" y="1852"/>
                      <a:pt x="1597" y="1682"/>
                    </a:cubicBezTo>
                    <a:cubicBezTo>
                      <a:pt x="1630" y="1505"/>
                      <a:pt x="1603" y="1329"/>
                      <a:pt x="1538" y="1159"/>
                    </a:cubicBezTo>
                    <a:cubicBezTo>
                      <a:pt x="1407" y="819"/>
                      <a:pt x="1257" y="478"/>
                      <a:pt x="1093" y="125"/>
                    </a:cubicBezTo>
                    <a:lnTo>
                      <a:pt x="104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7" name="Google Shape;497;p27"/>
              <p:cNvSpPr/>
              <p:nvPr/>
            </p:nvSpPr>
            <p:spPr>
              <a:xfrm>
                <a:off x="3399375" y="2149775"/>
                <a:ext cx="24550" cy="21775"/>
              </a:xfrm>
              <a:custGeom>
                <a:rect b="b" l="l" r="r" t="t"/>
                <a:pathLst>
                  <a:path extrusionOk="0" h="871" w="982">
                    <a:moveTo>
                      <a:pt x="727" y="0"/>
                    </a:moveTo>
                    <a:lnTo>
                      <a:pt x="1" y="543"/>
                    </a:lnTo>
                    <a:lnTo>
                      <a:pt x="256" y="871"/>
                    </a:lnTo>
                    <a:lnTo>
                      <a:pt x="982" y="328"/>
                    </a:lnTo>
                    <a:lnTo>
                      <a:pt x="72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grpSp>
          <p:nvGrpSpPr>
            <p:cNvPr id="498" name="Google Shape;498;p27"/>
            <p:cNvGrpSpPr/>
            <p:nvPr/>
          </p:nvGrpSpPr>
          <p:grpSpPr>
            <a:xfrm>
              <a:off x="5754958" y="500123"/>
              <a:ext cx="748116" cy="695365"/>
              <a:chOff x="5104875" y="3210550"/>
              <a:chExt cx="799525" cy="743150"/>
            </a:xfrm>
          </p:grpSpPr>
          <p:sp>
            <p:nvSpPr>
              <p:cNvPr id="499" name="Google Shape;499;p27"/>
              <p:cNvSpPr/>
              <p:nvPr/>
            </p:nvSpPr>
            <p:spPr>
              <a:xfrm>
                <a:off x="5266625" y="3220100"/>
                <a:ext cx="244050" cy="248350"/>
              </a:xfrm>
              <a:custGeom>
                <a:rect b="b" l="l" r="r" t="t"/>
                <a:pathLst>
                  <a:path extrusionOk="0" h="9934" w="9762">
                    <a:moveTo>
                      <a:pt x="5324" y="1"/>
                    </a:moveTo>
                    <a:cubicBezTo>
                      <a:pt x="4236" y="1"/>
                      <a:pt x="3195" y="673"/>
                      <a:pt x="2441" y="1911"/>
                    </a:cubicBezTo>
                    <a:lnTo>
                      <a:pt x="1" y="6200"/>
                    </a:lnTo>
                    <a:lnTo>
                      <a:pt x="6249" y="9934"/>
                    </a:lnTo>
                    <a:lnTo>
                      <a:pt x="9761" y="4314"/>
                    </a:lnTo>
                    <a:cubicBezTo>
                      <a:pt x="9761" y="4314"/>
                      <a:pt x="8911" y="2872"/>
                      <a:pt x="8652" y="2392"/>
                    </a:cubicBezTo>
                    <a:cubicBezTo>
                      <a:pt x="7682" y="756"/>
                      <a:pt x="6477" y="1"/>
                      <a:pt x="532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0" name="Google Shape;500;p27"/>
              <p:cNvSpPr/>
              <p:nvPr/>
            </p:nvSpPr>
            <p:spPr>
              <a:xfrm>
                <a:off x="5646500" y="3463800"/>
                <a:ext cx="257900" cy="235725"/>
              </a:xfrm>
              <a:custGeom>
                <a:rect b="b" l="l" r="r" t="t"/>
                <a:pathLst>
                  <a:path extrusionOk="0" h="9429" w="10316">
                    <a:moveTo>
                      <a:pt x="6397" y="1"/>
                    </a:moveTo>
                    <a:lnTo>
                      <a:pt x="1" y="3513"/>
                    </a:lnTo>
                    <a:lnTo>
                      <a:pt x="3217" y="9428"/>
                    </a:lnTo>
                    <a:cubicBezTo>
                      <a:pt x="3217" y="9428"/>
                      <a:pt x="4807" y="9391"/>
                      <a:pt x="5362" y="9391"/>
                    </a:cubicBezTo>
                    <a:cubicBezTo>
                      <a:pt x="9022" y="9317"/>
                      <a:pt x="10316" y="6877"/>
                      <a:pt x="8874" y="4289"/>
                    </a:cubicBezTo>
                    <a:lnTo>
                      <a:pt x="63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1" name="Google Shape;501;p27"/>
              <p:cNvSpPr/>
              <p:nvPr/>
            </p:nvSpPr>
            <p:spPr>
              <a:xfrm>
                <a:off x="5420050" y="3210550"/>
                <a:ext cx="372525" cy="242200"/>
              </a:xfrm>
              <a:custGeom>
                <a:rect b="b" l="l" r="r" t="t"/>
                <a:pathLst>
                  <a:path extrusionOk="0" h="9688" w="14901">
                    <a:moveTo>
                      <a:pt x="1" y="1"/>
                    </a:moveTo>
                    <a:cubicBezTo>
                      <a:pt x="1776" y="334"/>
                      <a:pt x="2700" y="1628"/>
                      <a:pt x="2922" y="2182"/>
                    </a:cubicBezTo>
                    <a:lnTo>
                      <a:pt x="6212" y="8245"/>
                    </a:lnTo>
                    <a:lnTo>
                      <a:pt x="4142" y="9354"/>
                    </a:lnTo>
                    <a:lnTo>
                      <a:pt x="11462" y="9687"/>
                    </a:lnTo>
                    <a:lnTo>
                      <a:pt x="14900" y="3661"/>
                    </a:lnTo>
                    <a:lnTo>
                      <a:pt x="12719" y="4807"/>
                    </a:lnTo>
                    <a:lnTo>
                      <a:pt x="11055" y="1812"/>
                    </a:lnTo>
                    <a:cubicBezTo>
                      <a:pt x="10131" y="555"/>
                      <a:pt x="9946" y="1"/>
                      <a:pt x="539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2" name="Google Shape;502;p27"/>
              <p:cNvSpPr/>
              <p:nvPr/>
            </p:nvSpPr>
            <p:spPr>
              <a:xfrm>
                <a:off x="5516175" y="3648650"/>
                <a:ext cx="353100" cy="305050"/>
              </a:xfrm>
              <a:custGeom>
                <a:rect b="b" l="l" r="r" t="t"/>
                <a:pathLst>
                  <a:path extrusionOk="0" h="12202" w="14124">
                    <a:moveTo>
                      <a:pt x="3994" y="1"/>
                    </a:moveTo>
                    <a:lnTo>
                      <a:pt x="1" y="6249"/>
                    </a:lnTo>
                    <a:lnTo>
                      <a:pt x="3513" y="12201"/>
                    </a:lnTo>
                    <a:lnTo>
                      <a:pt x="3624" y="9761"/>
                    </a:lnTo>
                    <a:lnTo>
                      <a:pt x="7062" y="9798"/>
                    </a:lnTo>
                    <a:cubicBezTo>
                      <a:pt x="8652" y="9613"/>
                      <a:pt x="9170" y="9761"/>
                      <a:pt x="11425" y="5805"/>
                    </a:cubicBezTo>
                    <a:lnTo>
                      <a:pt x="14124" y="1110"/>
                    </a:lnTo>
                    <a:lnTo>
                      <a:pt x="14087" y="1110"/>
                    </a:lnTo>
                    <a:cubicBezTo>
                      <a:pt x="13082" y="2276"/>
                      <a:pt x="11794" y="2449"/>
                      <a:pt x="11068" y="2449"/>
                    </a:cubicBezTo>
                    <a:cubicBezTo>
                      <a:pt x="10965" y="2449"/>
                      <a:pt x="10874" y="2446"/>
                      <a:pt x="10796" y="2441"/>
                    </a:cubicBezTo>
                    <a:lnTo>
                      <a:pt x="3994" y="2441"/>
                    </a:lnTo>
                    <a:lnTo>
                      <a:pt x="399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3" name="Google Shape;503;p27"/>
              <p:cNvSpPr/>
              <p:nvPr/>
            </p:nvSpPr>
            <p:spPr>
              <a:xfrm>
                <a:off x="5104875" y="3456425"/>
                <a:ext cx="293950" cy="242175"/>
              </a:xfrm>
              <a:custGeom>
                <a:rect b="b" l="l" r="r" t="t"/>
                <a:pathLst>
                  <a:path extrusionOk="0" h="9687" w="11758">
                    <a:moveTo>
                      <a:pt x="8319" y="0"/>
                    </a:moveTo>
                    <a:lnTo>
                      <a:pt x="1406" y="74"/>
                    </a:lnTo>
                    <a:lnTo>
                      <a:pt x="3476" y="1368"/>
                    </a:lnTo>
                    <a:lnTo>
                      <a:pt x="1702" y="4326"/>
                    </a:lnTo>
                    <a:cubicBezTo>
                      <a:pt x="1" y="7394"/>
                      <a:pt x="2700" y="9686"/>
                      <a:pt x="5694" y="9686"/>
                    </a:cubicBezTo>
                    <a:lnTo>
                      <a:pt x="7025" y="9686"/>
                    </a:lnTo>
                    <a:lnTo>
                      <a:pt x="9724" y="5287"/>
                    </a:lnTo>
                    <a:lnTo>
                      <a:pt x="11758" y="6544"/>
                    </a:lnTo>
                    <a:lnTo>
                      <a:pt x="831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4" name="Google Shape;504;p27"/>
              <p:cNvSpPr/>
              <p:nvPr/>
            </p:nvSpPr>
            <p:spPr>
              <a:xfrm>
                <a:off x="5146475" y="3669925"/>
                <a:ext cx="327225" cy="226475"/>
              </a:xfrm>
              <a:custGeom>
                <a:rect b="b" l="l" r="r" t="t"/>
                <a:pathLst>
                  <a:path extrusionOk="0" h="9059" w="13089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2884" y="5287"/>
                      <a:pt x="3735" y="7062"/>
                    </a:cubicBezTo>
                    <a:cubicBezTo>
                      <a:pt x="4770" y="9058"/>
                      <a:pt x="6877" y="9058"/>
                      <a:pt x="6877" y="9058"/>
                    </a:cubicBezTo>
                    <a:lnTo>
                      <a:pt x="12977" y="9058"/>
                    </a:lnTo>
                    <a:lnTo>
                      <a:pt x="13088" y="1590"/>
                    </a:lnTo>
                    <a:lnTo>
                      <a:pt x="13088" y="1590"/>
                    </a:lnTo>
                    <a:cubicBezTo>
                      <a:pt x="13088" y="1590"/>
                      <a:pt x="11012" y="1630"/>
                      <a:pt x="8489" y="1630"/>
                    </a:cubicBezTo>
                    <a:cubicBezTo>
                      <a:pt x="6806" y="1630"/>
                      <a:pt x="4925" y="1612"/>
                      <a:pt x="3328" y="1553"/>
                    </a:cubicBezTo>
                    <a:cubicBezTo>
                      <a:pt x="1036" y="1516"/>
                      <a:pt x="1" y="1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2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Google Shape;506;p28"/>
          <p:cNvPicPr preferRelativeResize="0"/>
          <p:nvPr/>
        </p:nvPicPr>
        <p:blipFill rotWithShape="1">
          <a:blip r:embed="rId2">
            <a:alphaModFix amt="45000"/>
          </a:blip>
          <a:srcRect b="0" l="0" r="0" t="0"/>
          <a:stretch/>
        </p:blipFill>
        <p:spPr>
          <a:xfrm>
            <a:off x="0" y="-12"/>
            <a:ext cx="9144000" cy="5143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7" name="Google Shape;507;p28"/>
          <p:cNvPicPr preferRelativeResize="0"/>
          <p:nvPr/>
        </p:nvPicPr>
        <p:blipFill rotWithShape="1">
          <a:blip r:embed="rId3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28"/>
          <p:cNvSpPr txBox="1"/>
          <p:nvPr>
            <p:ph hasCustomPrompt="1" type="title"/>
          </p:nvPr>
        </p:nvSpPr>
        <p:spPr>
          <a:xfrm>
            <a:off x="713225" y="1480500"/>
            <a:ext cx="4350300" cy="121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6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9" name="Google Shape;509;p28"/>
          <p:cNvSpPr txBox="1"/>
          <p:nvPr>
            <p:ph idx="1" type="subTitle"/>
          </p:nvPr>
        </p:nvSpPr>
        <p:spPr>
          <a:xfrm flipH="1">
            <a:off x="713250" y="2691600"/>
            <a:ext cx="3627600" cy="9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10" name="Google Shape;510;p28"/>
          <p:cNvSpPr/>
          <p:nvPr>
            <p:ph idx="2" type="pic"/>
          </p:nvPr>
        </p:nvSpPr>
        <p:spPr>
          <a:xfrm>
            <a:off x="5644322" y="571475"/>
            <a:ext cx="3223200" cy="40326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511" name="Google Shape;511;p28"/>
          <p:cNvGrpSpPr/>
          <p:nvPr/>
        </p:nvGrpSpPr>
        <p:grpSpPr>
          <a:xfrm>
            <a:off x="853200" y="526025"/>
            <a:ext cx="1105950" cy="368700"/>
            <a:chOff x="1123925" y="4067450"/>
            <a:chExt cx="1105950" cy="368700"/>
          </a:xfrm>
        </p:grpSpPr>
        <p:sp>
          <p:nvSpPr>
            <p:cNvPr id="512" name="Google Shape;512;p28"/>
            <p:cNvSpPr/>
            <p:nvPr/>
          </p:nvSpPr>
          <p:spPr>
            <a:xfrm>
              <a:off x="1123925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28"/>
            <p:cNvSpPr/>
            <p:nvPr/>
          </p:nvSpPr>
          <p:spPr>
            <a:xfrm>
              <a:off x="1492550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28"/>
            <p:cNvSpPr/>
            <p:nvPr/>
          </p:nvSpPr>
          <p:spPr>
            <a:xfrm>
              <a:off x="1861175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CUSTOM_12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6" name="Google Shape;516;p29"/>
          <p:cNvPicPr preferRelativeResize="0"/>
          <p:nvPr/>
        </p:nvPicPr>
        <p:blipFill rotWithShape="1">
          <a:blip r:embed="rId2">
            <a:alphaModFix amt="45000"/>
          </a:blip>
          <a:srcRect b="0" l="0" r="0" t="0"/>
          <a:stretch/>
        </p:blipFill>
        <p:spPr>
          <a:xfrm>
            <a:off x="0" y="-12"/>
            <a:ext cx="9144000" cy="514351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29"/>
          <p:cNvPicPr preferRelativeResize="0"/>
          <p:nvPr/>
        </p:nvPicPr>
        <p:blipFill rotWithShape="1">
          <a:blip r:embed="rId3">
            <a:alphaModFix amt="19000"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18" name="Google Shape;518;p29"/>
          <p:cNvSpPr txBox="1"/>
          <p:nvPr>
            <p:ph type="title"/>
          </p:nvPr>
        </p:nvSpPr>
        <p:spPr>
          <a:xfrm>
            <a:off x="725550" y="401925"/>
            <a:ext cx="76929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9pPr>
          </a:lstStyle>
          <a:p/>
        </p:txBody>
      </p:sp>
      <p:sp>
        <p:nvSpPr>
          <p:cNvPr id="519" name="Google Shape;519;p29"/>
          <p:cNvSpPr txBox="1"/>
          <p:nvPr>
            <p:ph idx="1" type="subTitle"/>
          </p:nvPr>
        </p:nvSpPr>
        <p:spPr>
          <a:xfrm>
            <a:off x="703525" y="3397791"/>
            <a:ext cx="23532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20" name="Google Shape;520;p29"/>
          <p:cNvSpPr txBox="1"/>
          <p:nvPr>
            <p:ph idx="2" type="subTitle"/>
          </p:nvPr>
        </p:nvSpPr>
        <p:spPr>
          <a:xfrm>
            <a:off x="3394025" y="3397791"/>
            <a:ext cx="23532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21" name="Google Shape;521;p29"/>
          <p:cNvSpPr txBox="1"/>
          <p:nvPr>
            <p:ph idx="3" type="subTitle"/>
          </p:nvPr>
        </p:nvSpPr>
        <p:spPr>
          <a:xfrm>
            <a:off x="703525" y="3722794"/>
            <a:ext cx="23532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22" name="Google Shape;522;p29"/>
          <p:cNvSpPr txBox="1"/>
          <p:nvPr>
            <p:ph idx="4" type="subTitle"/>
          </p:nvPr>
        </p:nvSpPr>
        <p:spPr>
          <a:xfrm>
            <a:off x="3394025" y="3722794"/>
            <a:ext cx="23532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23" name="Google Shape;523;p29"/>
          <p:cNvSpPr txBox="1"/>
          <p:nvPr>
            <p:ph idx="5" type="title"/>
          </p:nvPr>
        </p:nvSpPr>
        <p:spPr>
          <a:xfrm>
            <a:off x="703525" y="1615125"/>
            <a:ext cx="2353200" cy="5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24" name="Google Shape;524;p29"/>
          <p:cNvSpPr txBox="1"/>
          <p:nvPr>
            <p:ph idx="6" type="title"/>
          </p:nvPr>
        </p:nvSpPr>
        <p:spPr>
          <a:xfrm>
            <a:off x="3395475" y="1615125"/>
            <a:ext cx="2353200" cy="5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25" name="Google Shape;525;p29"/>
          <p:cNvSpPr txBox="1"/>
          <p:nvPr>
            <p:ph idx="7" type="subTitle"/>
          </p:nvPr>
        </p:nvSpPr>
        <p:spPr>
          <a:xfrm>
            <a:off x="6084525" y="3397791"/>
            <a:ext cx="2353200" cy="41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Dela Gothic One"/>
                <a:ea typeface="Dela Gothic One"/>
                <a:cs typeface="Dela Gothic One"/>
                <a:sym typeface="Dela Gothic One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26" name="Google Shape;526;p29"/>
          <p:cNvSpPr txBox="1"/>
          <p:nvPr>
            <p:ph idx="8" type="subTitle"/>
          </p:nvPr>
        </p:nvSpPr>
        <p:spPr>
          <a:xfrm>
            <a:off x="6084525" y="3722794"/>
            <a:ext cx="2353200" cy="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27" name="Google Shape;527;p29"/>
          <p:cNvSpPr txBox="1"/>
          <p:nvPr>
            <p:ph idx="9" type="title"/>
          </p:nvPr>
        </p:nvSpPr>
        <p:spPr>
          <a:xfrm>
            <a:off x="6084500" y="1615125"/>
            <a:ext cx="2353200" cy="57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lt2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528" name="Google Shape;528;p29"/>
          <p:cNvPicPr preferRelativeResize="0"/>
          <p:nvPr/>
        </p:nvPicPr>
        <p:blipFill rotWithShape="1">
          <a:blip r:embed="rId4">
            <a:alphaModFix/>
          </a:blip>
          <a:srcRect b="17683" l="29910" r="33281" t="17110"/>
          <a:stretch/>
        </p:blipFill>
        <p:spPr>
          <a:xfrm>
            <a:off x="-598750" y="2100800"/>
            <a:ext cx="1324310" cy="1319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9" name="Google Shape;529;p29"/>
          <p:cNvGrpSpPr/>
          <p:nvPr/>
        </p:nvGrpSpPr>
        <p:grpSpPr>
          <a:xfrm>
            <a:off x="4022450" y="4569963"/>
            <a:ext cx="1105950" cy="368700"/>
            <a:chOff x="1123925" y="4067450"/>
            <a:chExt cx="1105950" cy="368700"/>
          </a:xfrm>
        </p:grpSpPr>
        <p:sp>
          <p:nvSpPr>
            <p:cNvPr id="530" name="Google Shape;530;p29"/>
            <p:cNvSpPr/>
            <p:nvPr/>
          </p:nvSpPr>
          <p:spPr>
            <a:xfrm>
              <a:off x="1123925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29"/>
            <p:cNvSpPr/>
            <p:nvPr/>
          </p:nvSpPr>
          <p:spPr>
            <a:xfrm>
              <a:off x="1492550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29"/>
            <p:cNvSpPr/>
            <p:nvPr/>
          </p:nvSpPr>
          <p:spPr>
            <a:xfrm>
              <a:off x="1861175" y="4067450"/>
              <a:ext cx="368700" cy="3687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33" name="Google Shape;533;p29"/>
          <p:cNvPicPr preferRelativeResize="0"/>
          <p:nvPr/>
        </p:nvPicPr>
        <p:blipFill rotWithShape="1">
          <a:blip r:embed="rId5">
            <a:alphaModFix/>
          </a:blip>
          <a:srcRect b="33368" l="31411" r="36888" t="10802"/>
          <a:stretch/>
        </p:blipFill>
        <p:spPr>
          <a:xfrm>
            <a:off x="8380700" y="2371473"/>
            <a:ext cx="785698" cy="778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0"/>
          <p:cNvSpPr txBox="1"/>
          <p:nvPr>
            <p:ph type="ctrTitle"/>
          </p:nvPr>
        </p:nvSpPr>
        <p:spPr>
          <a:xfrm>
            <a:off x="2405250" y="1472950"/>
            <a:ext cx="4333500" cy="176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36" name="Google Shape;536;p30"/>
          <p:cNvSpPr txBox="1"/>
          <p:nvPr>
            <p:ph idx="1" type="subTitle"/>
          </p:nvPr>
        </p:nvSpPr>
        <p:spPr>
          <a:xfrm>
            <a:off x="2405250" y="3278450"/>
            <a:ext cx="4333500" cy="392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grpSp>
        <p:nvGrpSpPr>
          <p:cNvPr id="537" name="Google Shape;537;p30"/>
          <p:cNvGrpSpPr/>
          <p:nvPr/>
        </p:nvGrpSpPr>
        <p:grpSpPr>
          <a:xfrm>
            <a:off x="4714875" y="-318875"/>
            <a:ext cx="5562400" cy="3620075"/>
            <a:chOff x="4067900" y="-271250"/>
            <a:chExt cx="5562400" cy="3620075"/>
          </a:xfrm>
        </p:grpSpPr>
        <p:sp>
          <p:nvSpPr>
            <p:cNvPr id="538" name="Google Shape;538;p30"/>
            <p:cNvSpPr/>
            <p:nvPr/>
          </p:nvSpPr>
          <p:spPr>
            <a:xfrm>
              <a:off x="4067900" y="-118850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0"/>
            <p:cNvSpPr/>
            <p:nvPr/>
          </p:nvSpPr>
          <p:spPr>
            <a:xfrm>
              <a:off x="4144100" y="-271250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0"/>
            <p:cNvSpPr/>
            <p:nvPr/>
          </p:nvSpPr>
          <p:spPr>
            <a:xfrm>
              <a:off x="5268250" y="-118850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0"/>
            <p:cNvSpPr/>
            <p:nvPr/>
          </p:nvSpPr>
          <p:spPr>
            <a:xfrm>
              <a:off x="6189100" y="-1188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0"/>
            <p:cNvSpPr/>
            <p:nvPr/>
          </p:nvSpPr>
          <p:spPr>
            <a:xfrm>
              <a:off x="6341500" y="-2712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6973350" y="600675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" name="Google Shape;544;p30"/>
          <p:cNvGrpSpPr/>
          <p:nvPr/>
        </p:nvGrpSpPr>
        <p:grpSpPr>
          <a:xfrm>
            <a:off x="-1104700" y="1939263"/>
            <a:ext cx="5562400" cy="3620075"/>
            <a:chOff x="-2057400" y="1904425"/>
            <a:chExt cx="5562400" cy="3620075"/>
          </a:xfrm>
        </p:grpSpPr>
        <p:sp>
          <p:nvSpPr>
            <p:cNvPr id="545" name="Google Shape;545;p30"/>
            <p:cNvSpPr/>
            <p:nvPr/>
          </p:nvSpPr>
          <p:spPr>
            <a:xfrm rot="10800000">
              <a:off x="-1928625" y="1904425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73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0"/>
            <p:cNvSpPr/>
            <p:nvPr/>
          </p:nvSpPr>
          <p:spPr>
            <a:xfrm rot="10800000">
              <a:off x="-2004825" y="2056825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0"/>
            <p:cNvSpPr/>
            <p:nvPr/>
          </p:nvSpPr>
          <p:spPr>
            <a:xfrm rot="10800000">
              <a:off x="-1905000" y="3237725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173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 rot="10800000">
              <a:off x="-1905000" y="37019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734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 rot="10800000">
              <a:off x="-2057400" y="38543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 rot="10800000">
              <a:off x="183575" y="4032663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" name="Google Shape;551;p30"/>
          <p:cNvGrpSpPr/>
          <p:nvPr/>
        </p:nvGrpSpPr>
        <p:grpSpPr>
          <a:xfrm>
            <a:off x="376425" y="283025"/>
            <a:ext cx="391800" cy="392100"/>
            <a:chOff x="47375" y="858750"/>
            <a:chExt cx="391800" cy="392100"/>
          </a:xfrm>
        </p:grpSpPr>
        <p:sp>
          <p:nvSpPr>
            <p:cNvPr id="552" name="Google Shape;552;p30"/>
            <p:cNvSpPr/>
            <p:nvPr/>
          </p:nvSpPr>
          <p:spPr>
            <a:xfrm>
              <a:off x="47375" y="934950"/>
              <a:ext cx="315600" cy="315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123575" y="858750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"/>
          <p:cNvSpPr txBox="1"/>
          <p:nvPr>
            <p:ph type="title"/>
          </p:nvPr>
        </p:nvSpPr>
        <p:spPr>
          <a:xfrm>
            <a:off x="713650" y="463300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4" name="Google Shape;54;p4"/>
          <p:cNvSpPr txBox="1"/>
          <p:nvPr>
            <p:ph idx="1" type="subTitle"/>
          </p:nvPr>
        </p:nvSpPr>
        <p:spPr>
          <a:xfrm>
            <a:off x="713650" y="1149475"/>
            <a:ext cx="7716600" cy="2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grpSp>
        <p:nvGrpSpPr>
          <p:cNvPr id="55" name="Google Shape;55;p4"/>
          <p:cNvGrpSpPr/>
          <p:nvPr/>
        </p:nvGrpSpPr>
        <p:grpSpPr>
          <a:xfrm>
            <a:off x="6589875" y="50"/>
            <a:ext cx="2706512" cy="2170950"/>
            <a:chOff x="6589875" y="50"/>
            <a:chExt cx="2706512" cy="2170950"/>
          </a:xfrm>
        </p:grpSpPr>
        <p:sp>
          <p:nvSpPr>
            <p:cNvPr id="56" name="Google Shape;56;p4"/>
            <p:cNvSpPr/>
            <p:nvPr/>
          </p:nvSpPr>
          <p:spPr>
            <a:xfrm rot="10800000">
              <a:off x="6589875" y="50"/>
              <a:ext cx="2554137" cy="12754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 rot="-5400000">
              <a:off x="7609775" y="636788"/>
              <a:ext cx="2170950" cy="897475"/>
            </a:xfrm>
            <a:custGeom>
              <a:rect b="b" l="l" r="r" t="t"/>
              <a:pathLst>
                <a:path extrusionOk="0" h="35899" w="86838">
                  <a:moveTo>
                    <a:pt x="0" y="0"/>
                  </a:moveTo>
                  <a:lnTo>
                    <a:pt x="0" y="35899"/>
                  </a:lnTo>
                  <a:lnTo>
                    <a:pt x="86837" y="35899"/>
                  </a:lnTo>
                  <a:cubicBezTo>
                    <a:pt x="83288" y="34495"/>
                    <a:pt x="80040" y="32322"/>
                    <a:pt x="77452" y="29479"/>
                  </a:cubicBezTo>
                  <a:cubicBezTo>
                    <a:pt x="72789" y="24355"/>
                    <a:pt x="70244" y="17412"/>
                    <a:pt x="65077" y="12812"/>
                  </a:cubicBezTo>
                  <a:cubicBezTo>
                    <a:pt x="59475" y="7825"/>
                    <a:pt x="51725" y="6407"/>
                    <a:pt x="44178" y="6407"/>
                  </a:cubicBezTo>
                  <a:cubicBezTo>
                    <a:pt x="43112" y="6407"/>
                    <a:pt x="42051" y="6435"/>
                    <a:pt x="41001" y="6486"/>
                  </a:cubicBezTo>
                  <a:cubicBezTo>
                    <a:pt x="35121" y="6768"/>
                    <a:pt x="29206" y="7612"/>
                    <a:pt x="23345" y="7612"/>
                  </a:cubicBezTo>
                  <a:cubicBezTo>
                    <a:pt x="20739" y="7612"/>
                    <a:pt x="18144" y="7445"/>
                    <a:pt x="15567" y="6988"/>
                  </a:cubicBezTo>
                  <a:cubicBezTo>
                    <a:pt x="9921" y="5988"/>
                    <a:pt x="4553" y="3533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flipH="1" rot="-5400000">
              <a:off x="7762175" y="636788"/>
              <a:ext cx="2170950" cy="897475"/>
            </a:xfrm>
            <a:custGeom>
              <a:rect b="b" l="l" r="r" t="t"/>
              <a:pathLst>
                <a:path extrusionOk="0" h="35899" w="86838">
                  <a:moveTo>
                    <a:pt x="0" y="0"/>
                  </a:moveTo>
                  <a:lnTo>
                    <a:pt x="0" y="35899"/>
                  </a:lnTo>
                  <a:lnTo>
                    <a:pt x="86837" y="35899"/>
                  </a:lnTo>
                  <a:cubicBezTo>
                    <a:pt x="83288" y="34495"/>
                    <a:pt x="80040" y="32322"/>
                    <a:pt x="77452" y="29479"/>
                  </a:cubicBezTo>
                  <a:cubicBezTo>
                    <a:pt x="72789" y="24355"/>
                    <a:pt x="70244" y="17412"/>
                    <a:pt x="65077" y="12812"/>
                  </a:cubicBezTo>
                  <a:cubicBezTo>
                    <a:pt x="59475" y="7825"/>
                    <a:pt x="51725" y="6407"/>
                    <a:pt x="44178" y="6407"/>
                  </a:cubicBezTo>
                  <a:cubicBezTo>
                    <a:pt x="43112" y="6407"/>
                    <a:pt x="42051" y="6435"/>
                    <a:pt x="41001" y="6486"/>
                  </a:cubicBezTo>
                  <a:cubicBezTo>
                    <a:pt x="35121" y="6768"/>
                    <a:pt x="29206" y="7612"/>
                    <a:pt x="23345" y="7612"/>
                  </a:cubicBezTo>
                  <a:cubicBezTo>
                    <a:pt x="20739" y="7612"/>
                    <a:pt x="18144" y="7445"/>
                    <a:pt x="15567" y="6988"/>
                  </a:cubicBezTo>
                  <a:cubicBezTo>
                    <a:pt x="9921" y="5988"/>
                    <a:pt x="4553" y="3533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" name="Google Shape;59;p4"/>
          <p:cNvGrpSpPr/>
          <p:nvPr/>
        </p:nvGrpSpPr>
        <p:grpSpPr>
          <a:xfrm>
            <a:off x="-189075" y="3918100"/>
            <a:ext cx="2706537" cy="1656415"/>
            <a:chOff x="-152400" y="3890600"/>
            <a:chExt cx="2706537" cy="1656415"/>
          </a:xfrm>
        </p:grpSpPr>
        <p:sp>
          <p:nvSpPr>
            <p:cNvPr id="60" name="Google Shape;60;p4"/>
            <p:cNvSpPr/>
            <p:nvPr/>
          </p:nvSpPr>
          <p:spPr>
            <a:xfrm>
              <a:off x="0" y="3890600"/>
              <a:ext cx="2554137" cy="12754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1668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-76200" y="4119200"/>
              <a:ext cx="2554137" cy="12754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668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>
              <a:off x="-152400" y="4271600"/>
              <a:ext cx="2554137" cy="12754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"/>
          <p:cNvSpPr/>
          <p:nvPr/>
        </p:nvSpPr>
        <p:spPr>
          <a:xfrm rot="10800000">
            <a:off x="6619644" y="-235665"/>
            <a:ext cx="3234821" cy="1799604"/>
          </a:xfrm>
          <a:custGeom>
            <a:rect b="b" l="l" r="r" t="t"/>
            <a:pathLst>
              <a:path extrusionOk="0" h="138778" w="249456">
                <a:moveTo>
                  <a:pt x="1082" y="1"/>
                </a:moveTo>
                <a:cubicBezTo>
                  <a:pt x="712" y="1"/>
                  <a:pt x="351" y="4"/>
                  <a:pt x="0" y="9"/>
                </a:cubicBezTo>
                <a:lnTo>
                  <a:pt x="0" y="138778"/>
                </a:lnTo>
                <a:lnTo>
                  <a:pt x="249456" y="138778"/>
                </a:lnTo>
                <a:cubicBezTo>
                  <a:pt x="242879" y="128074"/>
                  <a:pt x="231747" y="120070"/>
                  <a:pt x="219271" y="117340"/>
                </a:cubicBezTo>
                <a:cubicBezTo>
                  <a:pt x="203903" y="113975"/>
                  <a:pt x="186413" y="117954"/>
                  <a:pt x="173190" y="109586"/>
                </a:cubicBezTo>
                <a:cubicBezTo>
                  <a:pt x="159891" y="101170"/>
                  <a:pt x="155872" y="83099"/>
                  <a:pt x="142829" y="74306"/>
                </a:cubicBezTo>
                <a:cubicBezTo>
                  <a:pt x="135235" y="69188"/>
                  <a:pt x="125719" y="68003"/>
                  <a:pt x="116397" y="68003"/>
                </a:cubicBezTo>
                <a:cubicBezTo>
                  <a:pt x="115005" y="68003"/>
                  <a:pt x="113617" y="68029"/>
                  <a:pt x="112241" y="68073"/>
                </a:cubicBezTo>
                <a:cubicBezTo>
                  <a:pt x="107231" y="68231"/>
                  <a:pt x="102165" y="68567"/>
                  <a:pt x="97140" y="68567"/>
                </a:cubicBezTo>
                <a:cubicBezTo>
                  <a:pt x="91541" y="68567"/>
                  <a:pt x="85993" y="68150"/>
                  <a:pt x="80635" y="66605"/>
                </a:cubicBezTo>
                <a:cubicBezTo>
                  <a:pt x="55992" y="57956"/>
                  <a:pt x="55299" y="34926"/>
                  <a:pt x="42303" y="17978"/>
                </a:cubicBezTo>
                <a:cubicBezTo>
                  <a:pt x="30434" y="2501"/>
                  <a:pt x="11851" y="1"/>
                  <a:pt x="108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chemeClr val="dk1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5"/>
          <p:cNvSpPr txBox="1"/>
          <p:nvPr>
            <p:ph type="title"/>
          </p:nvPr>
        </p:nvSpPr>
        <p:spPr>
          <a:xfrm>
            <a:off x="713650" y="463300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6" name="Google Shape;66;p5"/>
          <p:cNvSpPr txBox="1"/>
          <p:nvPr>
            <p:ph idx="1" type="subTitle"/>
          </p:nvPr>
        </p:nvSpPr>
        <p:spPr>
          <a:xfrm>
            <a:off x="1616375" y="2215025"/>
            <a:ext cx="25539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67" name="Google Shape;67;p5"/>
          <p:cNvSpPr txBox="1"/>
          <p:nvPr>
            <p:ph idx="2" type="subTitle"/>
          </p:nvPr>
        </p:nvSpPr>
        <p:spPr>
          <a:xfrm>
            <a:off x="1616375" y="2596025"/>
            <a:ext cx="2553900" cy="16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idx="3" type="subTitle"/>
          </p:nvPr>
        </p:nvSpPr>
        <p:spPr>
          <a:xfrm>
            <a:off x="4973725" y="2215025"/>
            <a:ext cx="2553900" cy="43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500">
                <a:latin typeface="Orelega One"/>
                <a:ea typeface="Orelega One"/>
                <a:cs typeface="Orelega One"/>
                <a:sym typeface="Oreleg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200"/>
              <a:buFont typeface="Orelega One"/>
              <a:buNone/>
              <a:defRPr sz="2200"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69" name="Google Shape;69;p5"/>
          <p:cNvSpPr txBox="1"/>
          <p:nvPr>
            <p:ph idx="4" type="subTitle"/>
          </p:nvPr>
        </p:nvSpPr>
        <p:spPr>
          <a:xfrm>
            <a:off x="4973725" y="2596025"/>
            <a:ext cx="2553900" cy="16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70" name="Google Shape;70;p5"/>
          <p:cNvSpPr/>
          <p:nvPr/>
        </p:nvSpPr>
        <p:spPr>
          <a:xfrm rot="10800000">
            <a:off x="6718377" y="-334398"/>
            <a:ext cx="3234821" cy="1799604"/>
          </a:xfrm>
          <a:custGeom>
            <a:rect b="b" l="l" r="r" t="t"/>
            <a:pathLst>
              <a:path extrusionOk="0" h="138778" w="249456">
                <a:moveTo>
                  <a:pt x="1082" y="1"/>
                </a:moveTo>
                <a:cubicBezTo>
                  <a:pt x="712" y="1"/>
                  <a:pt x="351" y="4"/>
                  <a:pt x="0" y="9"/>
                </a:cubicBezTo>
                <a:lnTo>
                  <a:pt x="0" y="138778"/>
                </a:lnTo>
                <a:lnTo>
                  <a:pt x="249456" y="138778"/>
                </a:lnTo>
                <a:cubicBezTo>
                  <a:pt x="242879" y="128074"/>
                  <a:pt x="231747" y="120070"/>
                  <a:pt x="219271" y="117340"/>
                </a:cubicBezTo>
                <a:cubicBezTo>
                  <a:pt x="203903" y="113975"/>
                  <a:pt x="186413" y="117954"/>
                  <a:pt x="173190" y="109586"/>
                </a:cubicBezTo>
                <a:cubicBezTo>
                  <a:pt x="159891" y="101170"/>
                  <a:pt x="155872" y="83099"/>
                  <a:pt x="142829" y="74306"/>
                </a:cubicBezTo>
                <a:cubicBezTo>
                  <a:pt x="135235" y="69188"/>
                  <a:pt x="125719" y="68003"/>
                  <a:pt x="116397" y="68003"/>
                </a:cubicBezTo>
                <a:cubicBezTo>
                  <a:pt x="115005" y="68003"/>
                  <a:pt x="113617" y="68029"/>
                  <a:pt x="112241" y="68073"/>
                </a:cubicBezTo>
                <a:cubicBezTo>
                  <a:pt x="107231" y="68231"/>
                  <a:pt x="102165" y="68567"/>
                  <a:pt x="97140" y="68567"/>
                </a:cubicBezTo>
                <a:cubicBezTo>
                  <a:pt x="91541" y="68567"/>
                  <a:pt x="85993" y="68150"/>
                  <a:pt x="80635" y="66605"/>
                </a:cubicBezTo>
                <a:cubicBezTo>
                  <a:pt x="55992" y="57956"/>
                  <a:pt x="55299" y="34926"/>
                  <a:pt x="42303" y="17978"/>
                </a:cubicBezTo>
                <a:cubicBezTo>
                  <a:pt x="30434" y="2501"/>
                  <a:pt x="11851" y="1"/>
                  <a:pt x="1082" y="1"/>
                </a:cubicBezTo>
                <a:close/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" name="Google Shape;71;p5"/>
          <p:cNvGrpSpPr/>
          <p:nvPr/>
        </p:nvGrpSpPr>
        <p:grpSpPr>
          <a:xfrm>
            <a:off x="6791525" y="4205442"/>
            <a:ext cx="2891072" cy="1097083"/>
            <a:chOff x="6704225" y="4198817"/>
            <a:chExt cx="2891072" cy="1097083"/>
          </a:xfrm>
        </p:grpSpPr>
        <p:sp>
          <p:nvSpPr>
            <p:cNvPr id="72" name="Google Shape;72;p5"/>
            <p:cNvSpPr/>
            <p:nvPr/>
          </p:nvSpPr>
          <p:spPr>
            <a:xfrm flipH="1" rot="10800000">
              <a:off x="6704225" y="4198817"/>
              <a:ext cx="2738672" cy="944683"/>
            </a:xfrm>
            <a:custGeom>
              <a:rect b="b" l="l" r="r" t="t"/>
              <a:pathLst>
                <a:path extrusionOk="0" h="52842" w="153191">
                  <a:moveTo>
                    <a:pt x="0" y="0"/>
                  </a:moveTo>
                  <a:cubicBezTo>
                    <a:pt x="4481" y="2713"/>
                    <a:pt x="9509" y="4703"/>
                    <a:pt x="14799" y="5759"/>
                  </a:cubicBezTo>
                  <a:cubicBezTo>
                    <a:pt x="29021" y="8596"/>
                    <a:pt x="45208" y="5240"/>
                    <a:pt x="57446" y="12297"/>
                  </a:cubicBezTo>
                  <a:cubicBezTo>
                    <a:pt x="69754" y="19396"/>
                    <a:pt x="73474" y="34638"/>
                    <a:pt x="85546" y="42054"/>
                  </a:cubicBezTo>
                  <a:cubicBezTo>
                    <a:pt x="92575" y="46372"/>
                    <a:pt x="101382" y="47371"/>
                    <a:pt x="110011" y="47371"/>
                  </a:cubicBezTo>
                  <a:cubicBezTo>
                    <a:pt x="111299" y="47371"/>
                    <a:pt x="112582" y="47349"/>
                    <a:pt x="113855" y="47312"/>
                  </a:cubicBezTo>
                  <a:cubicBezTo>
                    <a:pt x="118492" y="47178"/>
                    <a:pt x="123180" y="46895"/>
                    <a:pt x="127830" y="46895"/>
                  </a:cubicBezTo>
                  <a:cubicBezTo>
                    <a:pt x="133013" y="46895"/>
                    <a:pt x="138147" y="47247"/>
                    <a:pt x="143107" y="48549"/>
                  </a:cubicBezTo>
                  <a:cubicBezTo>
                    <a:pt x="146702" y="49494"/>
                    <a:pt x="150101" y="50962"/>
                    <a:pt x="153191" y="52842"/>
                  </a:cubicBezTo>
                  <a:lnTo>
                    <a:pt x="15319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972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5"/>
            <p:cNvSpPr/>
            <p:nvPr/>
          </p:nvSpPr>
          <p:spPr>
            <a:xfrm flipH="1" rot="10800000">
              <a:off x="6856625" y="4351217"/>
              <a:ext cx="2738672" cy="944683"/>
            </a:xfrm>
            <a:custGeom>
              <a:rect b="b" l="l" r="r" t="t"/>
              <a:pathLst>
                <a:path extrusionOk="0" h="52842" w="153191">
                  <a:moveTo>
                    <a:pt x="0" y="0"/>
                  </a:moveTo>
                  <a:cubicBezTo>
                    <a:pt x="4481" y="2713"/>
                    <a:pt x="9509" y="4703"/>
                    <a:pt x="14799" y="5759"/>
                  </a:cubicBezTo>
                  <a:cubicBezTo>
                    <a:pt x="29021" y="8596"/>
                    <a:pt x="45208" y="5240"/>
                    <a:pt x="57446" y="12297"/>
                  </a:cubicBezTo>
                  <a:cubicBezTo>
                    <a:pt x="69754" y="19396"/>
                    <a:pt x="73474" y="34638"/>
                    <a:pt x="85546" y="42054"/>
                  </a:cubicBezTo>
                  <a:cubicBezTo>
                    <a:pt x="92575" y="46372"/>
                    <a:pt x="101382" y="47371"/>
                    <a:pt x="110011" y="47371"/>
                  </a:cubicBezTo>
                  <a:cubicBezTo>
                    <a:pt x="111299" y="47371"/>
                    <a:pt x="112582" y="47349"/>
                    <a:pt x="113855" y="47312"/>
                  </a:cubicBezTo>
                  <a:cubicBezTo>
                    <a:pt x="118492" y="47178"/>
                    <a:pt x="123180" y="46895"/>
                    <a:pt x="127830" y="46895"/>
                  </a:cubicBezTo>
                  <a:cubicBezTo>
                    <a:pt x="133013" y="46895"/>
                    <a:pt x="138147" y="47247"/>
                    <a:pt x="143107" y="48549"/>
                  </a:cubicBezTo>
                  <a:cubicBezTo>
                    <a:pt x="146702" y="49494"/>
                    <a:pt x="150101" y="50962"/>
                    <a:pt x="153191" y="52842"/>
                  </a:cubicBezTo>
                  <a:lnTo>
                    <a:pt x="153191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" name="Google Shape;74;p5"/>
          <p:cNvGrpSpPr/>
          <p:nvPr/>
        </p:nvGrpSpPr>
        <p:grpSpPr>
          <a:xfrm>
            <a:off x="-228600" y="3983475"/>
            <a:ext cx="2679050" cy="1388625"/>
            <a:chOff x="-228600" y="3983475"/>
            <a:chExt cx="2679050" cy="1388625"/>
          </a:xfrm>
        </p:grpSpPr>
        <p:sp>
          <p:nvSpPr>
            <p:cNvPr id="75" name="Google Shape;75;p5"/>
            <p:cNvSpPr/>
            <p:nvPr/>
          </p:nvSpPr>
          <p:spPr>
            <a:xfrm rot="10800000">
              <a:off x="-76200" y="3983475"/>
              <a:ext cx="2526650" cy="1236225"/>
            </a:xfrm>
            <a:custGeom>
              <a:rect b="b" l="l" r="r" t="t"/>
              <a:pathLst>
                <a:path extrusionOk="0" h="49449" w="101066">
                  <a:moveTo>
                    <a:pt x="0" y="0"/>
                  </a:moveTo>
                  <a:cubicBezTo>
                    <a:pt x="5538" y="4770"/>
                    <a:pt x="12487" y="8230"/>
                    <a:pt x="19981" y="9735"/>
                  </a:cubicBezTo>
                  <a:cubicBezTo>
                    <a:pt x="33718" y="12495"/>
                    <a:pt x="49351" y="9231"/>
                    <a:pt x="61170" y="16093"/>
                  </a:cubicBezTo>
                  <a:cubicBezTo>
                    <a:pt x="73058" y="22996"/>
                    <a:pt x="76650" y="37816"/>
                    <a:pt x="88310" y="45026"/>
                  </a:cubicBezTo>
                  <a:cubicBezTo>
                    <a:pt x="92129" y="47388"/>
                    <a:pt x="96495" y="48728"/>
                    <a:pt x="101066" y="49449"/>
                  </a:cubicBezTo>
                  <a:lnTo>
                    <a:pt x="101066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 rot="10800000">
              <a:off x="-228600" y="4135875"/>
              <a:ext cx="2526650" cy="1236225"/>
            </a:xfrm>
            <a:custGeom>
              <a:rect b="b" l="l" r="r" t="t"/>
              <a:pathLst>
                <a:path extrusionOk="0" h="49449" w="101066">
                  <a:moveTo>
                    <a:pt x="0" y="0"/>
                  </a:moveTo>
                  <a:cubicBezTo>
                    <a:pt x="5538" y="4770"/>
                    <a:pt x="12487" y="8230"/>
                    <a:pt x="19981" y="9735"/>
                  </a:cubicBezTo>
                  <a:cubicBezTo>
                    <a:pt x="33718" y="12495"/>
                    <a:pt x="49351" y="9231"/>
                    <a:pt x="61170" y="16093"/>
                  </a:cubicBezTo>
                  <a:cubicBezTo>
                    <a:pt x="73058" y="22996"/>
                    <a:pt x="76650" y="37816"/>
                    <a:pt x="88310" y="45026"/>
                  </a:cubicBezTo>
                  <a:cubicBezTo>
                    <a:pt x="92129" y="47388"/>
                    <a:pt x="96495" y="48728"/>
                    <a:pt x="101066" y="49449"/>
                  </a:cubicBezTo>
                  <a:lnTo>
                    <a:pt x="1010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632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" name="Google Shape;77;p5"/>
          <p:cNvGrpSpPr/>
          <p:nvPr/>
        </p:nvGrpSpPr>
        <p:grpSpPr>
          <a:xfrm flipH="1">
            <a:off x="5901475" y="71200"/>
            <a:ext cx="391800" cy="392100"/>
            <a:chOff x="47375" y="858750"/>
            <a:chExt cx="391800" cy="392100"/>
          </a:xfrm>
        </p:grpSpPr>
        <p:sp>
          <p:nvSpPr>
            <p:cNvPr id="78" name="Google Shape;78;p5"/>
            <p:cNvSpPr/>
            <p:nvPr/>
          </p:nvSpPr>
          <p:spPr>
            <a:xfrm>
              <a:off x="47375" y="934950"/>
              <a:ext cx="315600" cy="315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123575" y="858750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5"/>
          <p:cNvSpPr/>
          <p:nvPr/>
        </p:nvSpPr>
        <p:spPr>
          <a:xfrm>
            <a:off x="8472575" y="4022175"/>
            <a:ext cx="363600" cy="3639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6"/>
          <p:cNvSpPr txBox="1"/>
          <p:nvPr>
            <p:ph type="title"/>
          </p:nvPr>
        </p:nvSpPr>
        <p:spPr>
          <a:xfrm>
            <a:off x="713650" y="463300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83" name="Google Shape;83;p6"/>
          <p:cNvGrpSpPr/>
          <p:nvPr/>
        </p:nvGrpSpPr>
        <p:grpSpPr>
          <a:xfrm>
            <a:off x="6589875" y="-5998"/>
            <a:ext cx="2706512" cy="2170950"/>
            <a:chOff x="6589875" y="50"/>
            <a:chExt cx="2706512" cy="2170950"/>
          </a:xfrm>
        </p:grpSpPr>
        <p:sp>
          <p:nvSpPr>
            <p:cNvPr id="84" name="Google Shape;84;p6"/>
            <p:cNvSpPr/>
            <p:nvPr/>
          </p:nvSpPr>
          <p:spPr>
            <a:xfrm rot="10800000">
              <a:off x="6589875" y="50"/>
              <a:ext cx="2554137" cy="12754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6"/>
            <p:cNvSpPr/>
            <p:nvPr/>
          </p:nvSpPr>
          <p:spPr>
            <a:xfrm flipH="1" rot="-5400000">
              <a:off x="7609775" y="636788"/>
              <a:ext cx="2170950" cy="897475"/>
            </a:xfrm>
            <a:custGeom>
              <a:rect b="b" l="l" r="r" t="t"/>
              <a:pathLst>
                <a:path extrusionOk="0" h="35899" w="86838">
                  <a:moveTo>
                    <a:pt x="0" y="0"/>
                  </a:moveTo>
                  <a:lnTo>
                    <a:pt x="0" y="35899"/>
                  </a:lnTo>
                  <a:lnTo>
                    <a:pt x="86837" y="35899"/>
                  </a:lnTo>
                  <a:cubicBezTo>
                    <a:pt x="83288" y="34495"/>
                    <a:pt x="80040" y="32322"/>
                    <a:pt x="77452" y="29479"/>
                  </a:cubicBezTo>
                  <a:cubicBezTo>
                    <a:pt x="72789" y="24355"/>
                    <a:pt x="70244" y="17412"/>
                    <a:pt x="65077" y="12812"/>
                  </a:cubicBezTo>
                  <a:cubicBezTo>
                    <a:pt x="59475" y="7825"/>
                    <a:pt x="51725" y="6407"/>
                    <a:pt x="44178" y="6407"/>
                  </a:cubicBezTo>
                  <a:cubicBezTo>
                    <a:pt x="43112" y="6407"/>
                    <a:pt x="42051" y="6435"/>
                    <a:pt x="41001" y="6486"/>
                  </a:cubicBezTo>
                  <a:cubicBezTo>
                    <a:pt x="35121" y="6768"/>
                    <a:pt x="29206" y="7612"/>
                    <a:pt x="23345" y="7612"/>
                  </a:cubicBezTo>
                  <a:cubicBezTo>
                    <a:pt x="20739" y="7612"/>
                    <a:pt x="18144" y="7445"/>
                    <a:pt x="15567" y="6988"/>
                  </a:cubicBezTo>
                  <a:cubicBezTo>
                    <a:pt x="9921" y="5988"/>
                    <a:pt x="4553" y="3533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 rot="-5400000">
              <a:off x="7762175" y="636788"/>
              <a:ext cx="2170950" cy="897475"/>
            </a:xfrm>
            <a:custGeom>
              <a:rect b="b" l="l" r="r" t="t"/>
              <a:pathLst>
                <a:path extrusionOk="0" h="35899" w="86838">
                  <a:moveTo>
                    <a:pt x="0" y="0"/>
                  </a:moveTo>
                  <a:lnTo>
                    <a:pt x="0" y="35899"/>
                  </a:lnTo>
                  <a:lnTo>
                    <a:pt x="86837" y="35899"/>
                  </a:lnTo>
                  <a:cubicBezTo>
                    <a:pt x="83288" y="34495"/>
                    <a:pt x="80040" y="32322"/>
                    <a:pt x="77452" y="29479"/>
                  </a:cubicBezTo>
                  <a:cubicBezTo>
                    <a:pt x="72789" y="24355"/>
                    <a:pt x="70244" y="17412"/>
                    <a:pt x="65077" y="12812"/>
                  </a:cubicBezTo>
                  <a:cubicBezTo>
                    <a:pt x="59475" y="7825"/>
                    <a:pt x="51725" y="6407"/>
                    <a:pt x="44178" y="6407"/>
                  </a:cubicBezTo>
                  <a:cubicBezTo>
                    <a:pt x="43112" y="6407"/>
                    <a:pt x="42051" y="6435"/>
                    <a:pt x="41001" y="6486"/>
                  </a:cubicBezTo>
                  <a:cubicBezTo>
                    <a:pt x="35121" y="6768"/>
                    <a:pt x="29206" y="7612"/>
                    <a:pt x="23345" y="7612"/>
                  </a:cubicBezTo>
                  <a:cubicBezTo>
                    <a:pt x="20739" y="7612"/>
                    <a:pt x="18144" y="7445"/>
                    <a:pt x="15567" y="6988"/>
                  </a:cubicBezTo>
                  <a:cubicBezTo>
                    <a:pt x="9921" y="5988"/>
                    <a:pt x="4553" y="3533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" name="Google Shape;87;p6"/>
          <p:cNvGrpSpPr/>
          <p:nvPr/>
        </p:nvGrpSpPr>
        <p:grpSpPr>
          <a:xfrm>
            <a:off x="-177425" y="3901627"/>
            <a:ext cx="2706537" cy="1580215"/>
            <a:chOff x="-177425" y="3901627"/>
            <a:chExt cx="2706537" cy="1580215"/>
          </a:xfrm>
        </p:grpSpPr>
        <p:sp>
          <p:nvSpPr>
            <p:cNvPr id="88" name="Google Shape;88;p6"/>
            <p:cNvSpPr/>
            <p:nvPr/>
          </p:nvSpPr>
          <p:spPr>
            <a:xfrm>
              <a:off x="-25025" y="3901627"/>
              <a:ext cx="2554137" cy="12754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68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-101225" y="4054027"/>
              <a:ext cx="2554137" cy="12754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168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>
              <a:off x="-177425" y="4206427"/>
              <a:ext cx="2554137" cy="1275415"/>
            </a:xfrm>
            <a:custGeom>
              <a:rect b="b" l="l" r="r" t="t"/>
              <a:pathLst>
                <a:path extrusionOk="0" h="55927" w="111999">
                  <a:moveTo>
                    <a:pt x="0" y="0"/>
                  </a:moveTo>
                  <a:lnTo>
                    <a:pt x="0" y="55927"/>
                  </a:lnTo>
                  <a:lnTo>
                    <a:pt x="111998" y="55927"/>
                  </a:lnTo>
                  <a:cubicBezTo>
                    <a:pt x="105615" y="48767"/>
                    <a:pt x="96437" y="43514"/>
                    <a:pt x="86333" y="41524"/>
                  </a:cubicBezTo>
                  <a:cubicBezTo>
                    <a:pt x="71670" y="38637"/>
                    <a:pt x="54982" y="42051"/>
                    <a:pt x="42366" y="34870"/>
                  </a:cubicBezTo>
                  <a:cubicBezTo>
                    <a:pt x="29676" y="27648"/>
                    <a:pt x="25841" y="12139"/>
                    <a:pt x="13396" y="4593"/>
                  </a:cubicBezTo>
                  <a:cubicBezTo>
                    <a:pt x="9379" y="2157"/>
                    <a:pt x="4800" y="761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57150" rotWithShape="0" algn="bl" dir="168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"/>
          <p:cNvSpPr txBox="1"/>
          <p:nvPr>
            <p:ph type="title"/>
          </p:nvPr>
        </p:nvSpPr>
        <p:spPr>
          <a:xfrm>
            <a:off x="713225" y="2201338"/>
            <a:ext cx="3732900" cy="67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3" name="Google Shape;93;p7"/>
          <p:cNvSpPr txBox="1"/>
          <p:nvPr>
            <p:ph idx="1" type="body"/>
          </p:nvPr>
        </p:nvSpPr>
        <p:spPr>
          <a:xfrm>
            <a:off x="713225" y="2874274"/>
            <a:ext cx="37329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grpSp>
        <p:nvGrpSpPr>
          <p:cNvPr id="94" name="Google Shape;94;p7"/>
          <p:cNvGrpSpPr/>
          <p:nvPr/>
        </p:nvGrpSpPr>
        <p:grpSpPr>
          <a:xfrm>
            <a:off x="-715775" y="-1443500"/>
            <a:ext cx="6412425" cy="3469450"/>
            <a:chOff x="-233025" y="-1335600"/>
            <a:chExt cx="6412425" cy="3469450"/>
          </a:xfrm>
        </p:grpSpPr>
        <p:sp>
          <p:nvSpPr>
            <p:cNvPr id="95" name="Google Shape;95;p7"/>
            <p:cNvSpPr/>
            <p:nvPr/>
          </p:nvSpPr>
          <p:spPr>
            <a:xfrm flipH="1" rot="10800000">
              <a:off x="-57000" y="-1335600"/>
              <a:ext cx="6236400" cy="3469450"/>
            </a:xfrm>
            <a:custGeom>
              <a:rect b="b" l="l" r="r" t="t"/>
              <a:pathLst>
                <a:path extrusionOk="0" h="138778" w="249456">
                  <a:moveTo>
                    <a:pt x="1082" y="1"/>
                  </a:moveTo>
                  <a:cubicBezTo>
                    <a:pt x="712" y="1"/>
                    <a:pt x="351" y="4"/>
                    <a:pt x="0" y="9"/>
                  </a:cubicBezTo>
                  <a:lnTo>
                    <a:pt x="0" y="138778"/>
                  </a:lnTo>
                  <a:lnTo>
                    <a:pt x="249456" y="138778"/>
                  </a:lnTo>
                  <a:cubicBezTo>
                    <a:pt x="242879" y="128074"/>
                    <a:pt x="231747" y="120070"/>
                    <a:pt x="219271" y="117340"/>
                  </a:cubicBezTo>
                  <a:cubicBezTo>
                    <a:pt x="203903" y="113975"/>
                    <a:pt x="186413" y="117954"/>
                    <a:pt x="173190" y="109586"/>
                  </a:cubicBezTo>
                  <a:cubicBezTo>
                    <a:pt x="159891" y="101170"/>
                    <a:pt x="155872" y="83099"/>
                    <a:pt x="142829" y="74306"/>
                  </a:cubicBezTo>
                  <a:cubicBezTo>
                    <a:pt x="135235" y="69188"/>
                    <a:pt x="125719" y="68003"/>
                    <a:pt x="116397" y="68003"/>
                  </a:cubicBezTo>
                  <a:cubicBezTo>
                    <a:pt x="115005" y="68003"/>
                    <a:pt x="113617" y="68029"/>
                    <a:pt x="112241" y="68073"/>
                  </a:cubicBezTo>
                  <a:cubicBezTo>
                    <a:pt x="107231" y="68231"/>
                    <a:pt x="102165" y="68567"/>
                    <a:pt x="97140" y="68567"/>
                  </a:cubicBezTo>
                  <a:cubicBezTo>
                    <a:pt x="91541" y="68567"/>
                    <a:pt x="85993" y="68150"/>
                    <a:pt x="80635" y="66605"/>
                  </a:cubicBezTo>
                  <a:cubicBezTo>
                    <a:pt x="55992" y="57956"/>
                    <a:pt x="55299" y="34926"/>
                    <a:pt x="42303" y="17978"/>
                  </a:cubicBezTo>
                  <a:cubicBezTo>
                    <a:pt x="30434" y="2501"/>
                    <a:pt x="11851" y="1"/>
                    <a:pt x="10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 flipH="1" rot="10800000">
              <a:off x="-156825" y="-726000"/>
              <a:ext cx="4460300" cy="21472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 flipH="1" rot="10800000">
              <a:off x="-233025" y="-878400"/>
              <a:ext cx="4460300" cy="2147275"/>
            </a:xfrm>
            <a:custGeom>
              <a:rect b="b" l="l" r="r" t="t"/>
              <a:pathLst>
                <a:path extrusionOk="0" h="85891" w="178412">
                  <a:moveTo>
                    <a:pt x="0" y="0"/>
                  </a:moveTo>
                  <a:lnTo>
                    <a:pt x="0" y="85891"/>
                  </a:lnTo>
                  <a:lnTo>
                    <a:pt x="178412" y="85891"/>
                  </a:lnTo>
                  <a:lnTo>
                    <a:pt x="176980" y="80727"/>
                  </a:lnTo>
                  <a:cubicBezTo>
                    <a:pt x="171136" y="67659"/>
                    <a:pt x="158848" y="57642"/>
                    <a:pt x="144832" y="54518"/>
                  </a:cubicBezTo>
                  <a:cubicBezTo>
                    <a:pt x="129735" y="51153"/>
                    <a:pt x="112554" y="55133"/>
                    <a:pt x="99564" y="46766"/>
                  </a:cubicBezTo>
                  <a:cubicBezTo>
                    <a:pt x="86499" y="38349"/>
                    <a:pt x="82552" y="20277"/>
                    <a:pt x="69738" y="11485"/>
                  </a:cubicBezTo>
                  <a:cubicBezTo>
                    <a:pt x="62278" y="6366"/>
                    <a:pt x="52930" y="5181"/>
                    <a:pt x="43773" y="5181"/>
                  </a:cubicBezTo>
                  <a:cubicBezTo>
                    <a:pt x="42405" y="5181"/>
                    <a:pt x="41042" y="5208"/>
                    <a:pt x="39690" y="5251"/>
                  </a:cubicBezTo>
                  <a:cubicBezTo>
                    <a:pt x="34767" y="5410"/>
                    <a:pt x="29789" y="5747"/>
                    <a:pt x="24851" y="5747"/>
                  </a:cubicBezTo>
                  <a:cubicBezTo>
                    <a:pt x="19352" y="5747"/>
                    <a:pt x="13904" y="5330"/>
                    <a:pt x="8641" y="3785"/>
                  </a:cubicBezTo>
                  <a:cubicBezTo>
                    <a:pt x="5609" y="2895"/>
                    <a:pt x="2710" y="1608"/>
                    <a:pt x="0" y="0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8" name="Google Shape;98;p7"/>
          <p:cNvSpPr/>
          <p:nvPr/>
        </p:nvSpPr>
        <p:spPr>
          <a:xfrm rot="5400000">
            <a:off x="3072763" y="286588"/>
            <a:ext cx="315600" cy="3159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7"/>
          <p:cNvGrpSpPr/>
          <p:nvPr/>
        </p:nvGrpSpPr>
        <p:grpSpPr>
          <a:xfrm>
            <a:off x="5489511" y="-832775"/>
            <a:ext cx="4219090" cy="6195288"/>
            <a:chOff x="5182786" y="-883900"/>
            <a:chExt cx="4219090" cy="6195288"/>
          </a:xfrm>
        </p:grpSpPr>
        <p:sp>
          <p:nvSpPr>
            <p:cNvPr id="100" name="Google Shape;100;p7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1116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1116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7"/>
            <p:cNvSpPr/>
            <p:nvPr/>
          </p:nvSpPr>
          <p:spPr>
            <a:xfrm rot="5400000">
              <a:off x="6085325" y="2077650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1416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7"/>
            <p:cNvSpPr/>
            <p:nvPr/>
          </p:nvSpPr>
          <p:spPr>
            <a:xfrm rot="5400000">
              <a:off x="6777863" y="2770188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416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 rot="5400000">
              <a:off x="6930263" y="2922588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 rot="5400000">
              <a:off x="8107763" y="2630663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8"/>
          <p:cNvSpPr txBox="1"/>
          <p:nvPr>
            <p:ph type="title"/>
          </p:nvPr>
        </p:nvSpPr>
        <p:spPr>
          <a:xfrm>
            <a:off x="1644925" y="1478225"/>
            <a:ext cx="5854200" cy="218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109" name="Google Shape;109;p8"/>
          <p:cNvGrpSpPr/>
          <p:nvPr/>
        </p:nvGrpSpPr>
        <p:grpSpPr>
          <a:xfrm rot="5400000">
            <a:off x="-2110750" y="485300"/>
            <a:ext cx="5562400" cy="3620075"/>
            <a:chOff x="-2057400" y="1904425"/>
            <a:chExt cx="5562400" cy="3620075"/>
          </a:xfrm>
        </p:grpSpPr>
        <p:sp>
          <p:nvSpPr>
            <p:cNvPr id="110" name="Google Shape;110;p8"/>
            <p:cNvSpPr/>
            <p:nvPr/>
          </p:nvSpPr>
          <p:spPr>
            <a:xfrm rot="10800000">
              <a:off x="-1928625" y="1904425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 rot="10800000">
              <a:off x="-2004825" y="2056825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8"/>
            <p:cNvSpPr/>
            <p:nvPr/>
          </p:nvSpPr>
          <p:spPr>
            <a:xfrm rot="10800000">
              <a:off x="-1905000" y="3237725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8"/>
            <p:cNvSpPr/>
            <p:nvPr/>
          </p:nvSpPr>
          <p:spPr>
            <a:xfrm rot="10800000">
              <a:off x="-1928625" y="37019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rot="10800000">
              <a:off x="-2057400" y="38543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rot="10800000">
              <a:off x="183575" y="4032663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" name="Google Shape;116;p8"/>
          <p:cNvGrpSpPr/>
          <p:nvPr/>
        </p:nvGrpSpPr>
        <p:grpSpPr>
          <a:xfrm flipH="1" rot="-5400000">
            <a:off x="5591225" y="485300"/>
            <a:ext cx="5562400" cy="3620075"/>
            <a:chOff x="-2057400" y="1904425"/>
            <a:chExt cx="5562400" cy="3620075"/>
          </a:xfrm>
        </p:grpSpPr>
        <p:sp>
          <p:nvSpPr>
            <p:cNvPr id="117" name="Google Shape;117;p8"/>
            <p:cNvSpPr/>
            <p:nvPr/>
          </p:nvSpPr>
          <p:spPr>
            <a:xfrm rot="10800000">
              <a:off x="-1928625" y="1904425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8"/>
            <p:cNvSpPr/>
            <p:nvPr/>
          </p:nvSpPr>
          <p:spPr>
            <a:xfrm rot="10800000">
              <a:off x="-2004825" y="2056825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8"/>
            <p:cNvSpPr/>
            <p:nvPr/>
          </p:nvSpPr>
          <p:spPr>
            <a:xfrm rot="10800000">
              <a:off x="-1905000" y="3237725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8"/>
            <p:cNvSpPr/>
            <p:nvPr/>
          </p:nvSpPr>
          <p:spPr>
            <a:xfrm rot="10800000">
              <a:off x="-1905000" y="37019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8"/>
            <p:cNvSpPr/>
            <p:nvPr/>
          </p:nvSpPr>
          <p:spPr>
            <a:xfrm rot="10800000">
              <a:off x="-2057400" y="3854350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8"/>
            <p:cNvSpPr/>
            <p:nvPr/>
          </p:nvSpPr>
          <p:spPr>
            <a:xfrm rot="10800000">
              <a:off x="183575" y="4032663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" name="Google Shape;123;p8"/>
          <p:cNvGrpSpPr/>
          <p:nvPr/>
        </p:nvGrpSpPr>
        <p:grpSpPr>
          <a:xfrm flipH="1">
            <a:off x="517325" y="4488650"/>
            <a:ext cx="391800" cy="392100"/>
            <a:chOff x="47375" y="858750"/>
            <a:chExt cx="391800" cy="392100"/>
          </a:xfrm>
        </p:grpSpPr>
        <p:sp>
          <p:nvSpPr>
            <p:cNvPr id="124" name="Google Shape;124;p8"/>
            <p:cNvSpPr/>
            <p:nvPr/>
          </p:nvSpPr>
          <p:spPr>
            <a:xfrm>
              <a:off x="47375" y="934950"/>
              <a:ext cx="315600" cy="315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8"/>
            <p:cNvSpPr/>
            <p:nvPr/>
          </p:nvSpPr>
          <p:spPr>
            <a:xfrm>
              <a:off x="123575" y="858750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9"/>
          <p:cNvSpPr txBox="1"/>
          <p:nvPr>
            <p:ph type="title"/>
          </p:nvPr>
        </p:nvSpPr>
        <p:spPr>
          <a:xfrm>
            <a:off x="2549400" y="1169250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8" name="Google Shape;128;p9"/>
          <p:cNvSpPr txBox="1"/>
          <p:nvPr>
            <p:ph idx="1" type="subTitle"/>
          </p:nvPr>
        </p:nvSpPr>
        <p:spPr>
          <a:xfrm>
            <a:off x="2549400" y="2739150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grpSp>
        <p:nvGrpSpPr>
          <p:cNvPr id="129" name="Google Shape;129;p9"/>
          <p:cNvGrpSpPr/>
          <p:nvPr/>
        </p:nvGrpSpPr>
        <p:grpSpPr>
          <a:xfrm>
            <a:off x="5960305" y="-266056"/>
            <a:ext cx="4219090" cy="6195288"/>
            <a:chOff x="5182786" y="-883900"/>
            <a:chExt cx="4219090" cy="6195288"/>
          </a:xfrm>
        </p:grpSpPr>
        <p:sp>
          <p:nvSpPr>
            <p:cNvPr id="130" name="Google Shape;130;p9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 rot="5400000">
              <a:off x="6085325" y="2077650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1398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9"/>
            <p:cNvSpPr/>
            <p:nvPr/>
          </p:nvSpPr>
          <p:spPr>
            <a:xfrm rot="5400000">
              <a:off x="6777863" y="2770188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1398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9"/>
            <p:cNvSpPr/>
            <p:nvPr/>
          </p:nvSpPr>
          <p:spPr>
            <a:xfrm rot="5400000">
              <a:off x="6930263" y="2922588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9"/>
            <p:cNvSpPr/>
            <p:nvPr/>
          </p:nvSpPr>
          <p:spPr>
            <a:xfrm rot="5400000">
              <a:off x="8107763" y="2630663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" name="Google Shape;137;p9"/>
          <p:cNvGrpSpPr/>
          <p:nvPr/>
        </p:nvGrpSpPr>
        <p:grpSpPr>
          <a:xfrm rot="10800000">
            <a:off x="-1035395" y="-785731"/>
            <a:ext cx="4219090" cy="6195288"/>
            <a:chOff x="5182786" y="-883900"/>
            <a:chExt cx="4219090" cy="6195288"/>
          </a:xfrm>
        </p:grpSpPr>
        <p:sp>
          <p:nvSpPr>
            <p:cNvPr id="138" name="Google Shape;138;p9"/>
            <p:cNvSpPr/>
            <p:nvPr/>
          </p:nvSpPr>
          <p:spPr>
            <a:xfrm rot="5400000">
              <a:off x="4078610" y="220276"/>
              <a:ext cx="6103591" cy="3895239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9"/>
            <p:cNvSpPr/>
            <p:nvPr/>
          </p:nvSpPr>
          <p:spPr>
            <a:xfrm rot="5400000">
              <a:off x="4692388" y="7083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9"/>
            <p:cNvSpPr/>
            <p:nvPr/>
          </p:nvSpPr>
          <p:spPr>
            <a:xfrm rot="5400000">
              <a:off x="4951226" y="860738"/>
              <a:ext cx="5433625" cy="3467675"/>
            </a:xfrm>
            <a:custGeom>
              <a:rect b="b" l="l" r="r" t="t"/>
              <a:pathLst>
                <a:path extrusionOk="0" h="138707" w="217345">
                  <a:moveTo>
                    <a:pt x="1" y="0"/>
                  </a:moveTo>
                  <a:lnTo>
                    <a:pt x="522" y="1964"/>
                  </a:lnTo>
                  <a:cubicBezTo>
                    <a:pt x="5971" y="14509"/>
                    <a:pt x="17609" y="24210"/>
                    <a:pt x="30967" y="27340"/>
                  </a:cubicBezTo>
                  <a:cubicBezTo>
                    <a:pt x="45356" y="30713"/>
                    <a:pt x="61815" y="27089"/>
                    <a:pt x="74141" y="35220"/>
                  </a:cubicBezTo>
                  <a:cubicBezTo>
                    <a:pt x="86536" y="43397"/>
                    <a:pt x="90120" y="60706"/>
                    <a:pt x="102271" y="69242"/>
                  </a:cubicBezTo>
                  <a:cubicBezTo>
                    <a:pt x="109662" y="74432"/>
                    <a:pt x="119066" y="75541"/>
                    <a:pt x="128187" y="75541"/>
                  </a:cubicBezTo>
                  <a:cubicBezTo>
                    <a:pt x="129100" y="75541"/>
                    <a:pt x="130011" y="75530"/>
                    <a:pt x="130917" y="75511"/>
                  </a:cubicBezTo>
                  <a:cubicBezTo>
                    <a:pt x="135219" y="75419"/>
                    <a:pt x="139566" y="75186"/>
                    <a:pt x="143885" y="75186"/>
                  </a:cubicBezTo>
                  <a:cubicBezTo>
                    <a:pt x="149553" y="75186"/>
                    <a:pt x="155171" y="75587"/>
                    <a:pt x="160570" y="77236"/>
                  </a:cubicBezTo>
                  <a:cubicBezTo>
                    <a:pt x="183610" y="85752"/>
                    <a:pt x="184939" y="107126"/>
                    <a:pt x="196042" y="124091"/>
                  </a:cubicBezTo>
                  <a:cubicBezTo>
                    <a:pt x="201122" y="131855"/>
                    <a:pt x="209620" y="136236"/>
                    <a:pt x="217345" y="138706"/>
                  </a:cubicBezTo>
                  <a:lnTo>
                    <a:pt x="217345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9"/>
            <p:cNvSpPr/>
            <p:nvPr/>
          </p:nvSpPr>
          <p:spPr>
            <a:xfrm rot="5400000">
              <a:off x="6085325" y="2077650"/>
              <a:ext cx="4209650" cy="1905775"/>
            </a:xfrm>
            <a:custGeom>
              <a:rect b="b" l="l" r="r" t="t"/>
              <a:pathLst>
                <a:path extrusionOk="0" h="76231" w="168386">
                  <a:moveTo>
                    <a:pt x="0" y="0"/>
                  </a:moveTo>
                  <a:cubicBezTo>
                    <a:pt x="5697" y="12163"/>
                    <a:pt x="17258" y="21457"/>
                    <a:pt x="30414" y="24389"/>
                  </a:cubicBezTo>
                  <a:cubicBezTo>
                    <a:pt x="44839" y="27603"/>
                    <a:pt x="61258" y="23801"/>
                    <a:pt x="73670" y="31798"/>
                  </a:cubicBezTo>
                  <a:cubicBezTo>
                    <a:pt x="86154" y="39840"/>
                    <a:pt x="89927" y="57108"/>
                    <a:pt x="102171" y="65509"/>
                  </a:cubicBezTo>
                  <a:cubicBezTo>
                    <a:pt x="109301" y="70401"/>
                    <a:pt x="118234" y="71533"/>
                    <a:pt x="126986" y="71533"/>
                  </a:cubicBezTo>
                  <a:cubicBezTo>
                    <a:pt x="128292" y="71533"/>
                    <a:pt x="129593" y="71507"/>
                    <a:pt x="130884" y="71466"/>
                  </a:cubicBezTo>
                  <a:cubicBezTo>
                    <a:pt x="135589" y="71314"/>
                    <a:pt x="140346" y="70993"/>
                    <a:pt x="145064" y="70993"/>
                  </a:cubicBezTo>
                  <a:cubicBezTo>
                    <a:pt x="150319" y="70993"/>
                    <a:pt x="155524" y="71391"/>
                    <a:pt x="160552" y="72867"/>
                  </a:cubicBezTo>
                  <a:cubicBezTo>
                    <a:pt x="163292" y="73671"/>
                    <a:pt x="165921" y="74811"/>
                    <a:pt x="168386" y="76230"/>
                  </a:cubicBezTo>
                  <a:lnTo>
                    <a:pt x="16838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9"/>
            <p:cNvSpPr/>
            <p:nvPr/>
          </p:nvSpPr>
          <p:spPr>
            <a:xfrm rot="5400000">
              <a:off x="6777863" y="2770188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9"/>
            <p:cNvSpPr/>
            <p:nvPr/>
          </p:nvSpPr>
          <p:spPr>
            <a:xfrm rot="5400000">
              <a:off x="6930263" y="2922588"/>
              <a:ext cx="3288800" cy="1441550"/>
            </a:xfrm>
            <a:custGeom>
              <a:rect b="b" l="l" r="r" t="t"/>
              <a:pathLst>
                <a:path extrusionOk="0" h="57662" w="131552">
                  <a:moveTo>
                    <a:pt x="1" y="0"/>
                  </a:moveTo>
                  <a:cubicBezTo>
                    <a:pt x="6029" y="8587"/>
                    <a:pt x="16044" y="14994"/>
                    <a:pt x="27253" y="17201"/>
                  </a:cubicBezTo>
                  <a:cubicBezTo>
                    <a:pt x="41264" y="19961"/>
                    <a:pt x="57211" y="16697"/>
                    <a:pt x="69267" y="23559"/>
                  </a:cubicBezTo>
                  <a:cubicBezTo>
                    <a:pt x="81393" y="30462"/>
                    <a:pt x="85057" y="45282"/>
                    <a:pt x="96950" y="52493"/>
                  </a:cubicBezTo>
                  <a:cubicBezTo>
                    <a:pt x="103872" y="56691"/>
                    <a:pt x="112548" y="57662"/>
                    <a:pt x="121047" y="57662"/>
                  </a:cubicBezTo>
                  <a:cubicBezTo>
                    <a:pt x="122317" y="57662"/>
                    <a:pt x="123582" y="57640"/>
                    <a:pt x="124838" y="57604"/>
                  </a:cubicBezTo>
                  <a:cubicBezTo>
                    <a:pt x="127066" y="57541"/>
                    <a:pt x="129309" y="57444"/>
                    <a:pt x="131552" y="57360"/>
                  </a:cubicBezTo>
                  <a:lnTo>
                    <a:pt x="131552" y="0"/>
                  </a:lnTo>
                  <a:close/>
                </a:path>
              </a:pathLst>
            </a:cu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9"/>
            <p:cNvSpPr/>
            <p:nvPr/>
          </p:nvSpPr>
          <p:spPr>
            <a:xfrm rot="5400000">
              <a:off x="8107763" y="2630663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" name="Google Shape;145;p9"/>
          <p:cNvGrpSpPr/>
          <p:nvPr/>
        </p:nvGrpSpPr>
        <p:grpSpPr>
          <a:xfrm flipH="1">
            <a:off x="8227097" y="250439"/>
            <a:ext cx="577631" cy="578112"/>
            <a:chOff x="47375" y="858750"/>
            <a:chExt cx="391800" cy="392100"/>
          </a:xfrm>
        </p:grpSpPr>
        <p:sp>
          <p:nvSpPr>
            <p:cNvPr id="146" name="Google Shape;146;p9"/>
            <p:cNvSpPr/>
            <p:nvPr/>
          </p:nvSpPr>
          <p:spPr>
            <a:xfrm>
              <a:off x="47375" y="934950"/>
              <a:ext cx="315600" cy="3159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9"/>
            <p:cNvSpPr/>
            <p:nvPr/>
          </p:nvSpPr>
          <p:spPr>
            <a:xfrm>
              <a:off x="123575" y="858750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" name="Google Shape;148;p9"/>
          <p:cNvGrpSpPr/>
          <p:nvPr/>
        </p:nvGrpSpPr>
        <p:grpSpPr>
          <a:xfrm>
            <a:off x="451897" y="4327939"/>
            <a:ext cx="577631" cy="578112"/>
            <a:chOff x="47375" y="858750"/>
            <a:chExt cx="391800" cy="392100"/>
          </a:xfrm>
        </p:grpSpPr>
        <p:sp>
          <p:nvSpPr>
            <p:cNvPr id="149" name="Google Shape;149;p9"/>
            <p:cNvSpPr/>
            <p:nvPr/>
          </p:nvSpPr>
          <p:spPr>
            <a:xfrm>
              <a:off x="47375" y="934950"/>
              <a:ext cx="315600" cy="315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>
              <a:outerShdw blurRad="57150" rotWithShape="0" algn="bl" dir="5400000" dist="19050">
                <a:schemeClr val="dk1">
                  <a:alpha val="30000"/>
                </a:scheme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123575" y="858750"/>
              <a:ext cx="315600" cy="315900"/>
            </a:xfrm>
            <a:prstGeom prst="ellipse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0"/>
          <p:cNvSpPr/>
          <p:nvPr>
            <p:ph idx="2" type="pic"/>
          </p:nvPr>
        </p:nvSpPr>
        <p:spPr>
          <a:xfrm>
            <a:off x="-50" y="450"/>
            <a:ext cx="91743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53" name="Google Shape;153;p10"/>
          <p:cNvSpPr txBox="1"/>
          <p:nvPr>
            <p:ph idx="1" type="body"/>
          </p:nvPr>
        </p:nvSpPr>
        <p:spPr>
          <a:xfrm>
            <a:off x="713225" y="3398375"/>
            <a:ext cx="3858900" cy="1210200"/>
          </a:xfrm>
          <a:prstGeom prst="rect">
            <a:avLst/>
          </a:prstGeom>
          <a:solidFill>
            <a:schemeClr val="lt1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Font typeface="Orelega One"/>
              <a:buNone/>
              <a:defRPr sz="3500">
                <a:latin typeface="Orelega One"/>
                <a:ea typeface="Orelega One"/>
                <a:cs typeface="Orelega One"/>
                <a:sym typeface="Orelega One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650" y="463300"/>
            <a:ext cx="7716600" cy="62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relega One"/>
              <a:buNone/>
              <a:defRPr sz="3500">
                <a:solidFill>
                  <a:schemeClr val="dk1"/>
                </a:solidFill>
                <a:latin typeface="Orelega One"/>
                <a:ea typeface="Orelega One"/>
                <a:cs typeface="Orelega One"/>
                <a:sym typeface="Oreleg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650" y="1237559"/>
            <a:ext cx="7716600" cy="33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●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○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pen Sans"/>
              <a:buChar char="■"/>
              <a:defRPr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Relationship Id="rId5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p31"/>
          <p:cNvSpPr txBox="1"/>
          <p:nvPr>
            <p:ph type="ctrTitle"/>
          </p:nvPr>
        </p:nvSpPr>
        <p:spPr>
          <a:xfrm>
            <a:off x="1702650" y="1059763"/>
            <a:ext cx="5738700" cy="180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INGENIERÍA Y CALIDAD DE SOFTWARE</a:t>
            </a:r>
            <a:endParaRPr/>
          </a:p>
        </p:txBody>
      </p:sp>
      <p:sp>
        <p:nvSpPr>
          <p:cNvPr id="559" name="Google Shape;559;p31"/>
          <p:cNvSpPr txBox="1"/>
          <p:nvPr>
            <p:ph idx="1" type="subTitle"/>
          </p:nvPr>
        </p:nvSpPr>
        <p:spPr>
          <a:xfrm>
            <a:off x="2405250" y="2845500"/>
            <a:ext cx="4333500" cy="39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700"/>
              <a:t>Despliegue Continuo</a:t>
            </a:r>
            <a:endParaRPr sz="1700"/>
          </a:p>
        </p:txBody>
      </p:sp>
      <p:sp>
        <p:nvSpPr>
          <p:cNvPr id="560" name="Google Shape;560;p31"/>
          <p:cNvSpPr txBox="1"/>
          <p:nvPr/>
        </p:nvSpPr>
        <p:spPr>
          <a:xfrm>
            <a:off x="842300" y="224625"/>
            <a:ext cx="3515100" cy="3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800">
                <a:latin typeface="Open Sans"/>
                <a:ea typeface="Open Sans"/>
                <a:cs typeface="Open Sans"/>
                <a:sym typeface="Open Sans"/>
              </a:rPr>
              <a:t>UTN-FRC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1" name="Google Shape;561;p31"/>
          <p:cNvSpPr txBox="1"/>
          <p:nvPr/>
        </p:nvSpPr>
        <p:spPr>
          <a:xfrm>
            <a:off x="6738750" y="3308225"/>
            <a:ext cx="2145000" cy="16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 u="sng">
                <a:latin typeface="Open Sans"/>
                <a:ea typeface="Open Sans"/>
                <a:cs typeface="Open Sans"/>
                <a:sym typeface="Open Sans"/>
              </a:rPr>
              <a:t>Curso: 4k2</a:t>
            </a:r>
            <a:endParaRPr sz="1200" u="sng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 u="sng">
                <a:latin typeface="Open Sans"/>
                <a:ea typeface="Open Sans"/>
                <a:cs typeface="Open Sans"/>
                <a:sym typeface="Open Sans"/>
              </a:rPr>
              <a:t>Grupo 2:</a:t>
            </a:r>
            <a:endParaRPr sz="1200" u="sng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Open Sans"/>
                <a:ea typeface="Open Sans"/>
                <a:cs typeface="Open Sans"/>
                <a:sym typeface="Open Sans"/>
              </a:rPr>
              <a:t>Beltran Josefina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Open Sans"/>
                <a:ea typeface="Open Sans"/>
                <a:cs typeface="Open Sans"/>
                <a:sym typeface="Open Sans"/>
              </a:rPr>
              <a:t>Cavallero Franco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Open Sans"/>
                <a:ea typeface="Open Sans"/>
                <a:cs typeface="Open Sans"/>
                <a:sym typeface="Open Sans"/>
              </a:rPr>
              <a:t>Funes Martin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Open Sans"/>
                <a:ea typeface="Open Sans"/>
                <a:cs typeface="Open Sans"/>
                <a:sym typeface="Open Sans"/>
              </a:rPr>
              <a:t>Garcia Pochettino Ignacio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Open Sans"/>
                <a:ea typeface="Open Sans"/>
                <a:cs typeface="Open Sans"/>
                <a:sym typeface="Open Sans"/>
              </a:rPr>
              <a:t>Rodriguez Dayker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200">
                <a:latin typeface="Open Sans"/>
                <a:ea typeface="Open Sans"/>
                <a:cs typeface="Open Sans"/>
                <a:sym typeface="Open Sans"/>
              </a:rPr>
              <a:t>Torazza María</a:t>
            </a:r>
            <a:endParaRPr sz="12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1" name="Google Shape;62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612" y="610312"/>
            <a:ext cx="6038775" cy="392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Google Shape;56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75" y="242225"/>
            <a:ext cx="4503525" cy="236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6800" y="2608325"/>
            <a:ext cx="4503525" cy="2366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5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4700" y="883250"/>
            <a:ext cx="6074599" cy="337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7" name="Google Shape;57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500" y="446050"/>
            <a:ext cx="7746999" cy="425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35"/>
          <p:cNvSpPr txBox="1"/>
          <p:nvPr>
            <p:ph type="title"/>
          </p:nvPr>
        </p:nvSpPr>
        <p:spPr>
          <a:xfrm>
            <a:off x="713700" y="306075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Despliegue Azul-Verde</a:t>
            </a:r>
            <a:endParaRPr/>
          </a:p>
        </p:txBody>
      </p:sp>
      <p:pic>
        <p:nvPicPr>
          <p:cNvPr id="583" name="Google Shape;58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25" y="931875"/>
            <a:ext cx="5644800" cy="234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584" name="Google Shape;58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70601" y="2489074"/>
            <a:ext cx="5645701" cy="2458974"/>
          </a:xfrm>
          <a:prstGeom prst="rect">
            <a:avLst/>
          </a:prstGeom>
          <a:noFill/>
          <a:ln>
            <a:noFill/>
          </a:ln>
        </p:spPr>
      </p:pic>
      <p:sp>
        <p:nvSpPr>
          <p:cNvPr id="585" name="Google Shape;585;p35"/>
          <p:cNvSpPr txBox="1"/>
          <p:nvPr/>
        </p:nvSpPr>
        <p:spPr>
          <a:xfrm>
            <a:off x="385350" y="2639250"/>
            <a:ext cx="777900" cy="16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NAVEGADOR</a:t>
            </a:r>
            <a:endParaRPr b="1" sz="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86" name="Google Shape;586;p35"/>
          <p:cNvSpPr txBox="1"/>
          <p:nvPr/>
        </p:nvSpPr>
        <p:spPr>
          <a:xfrm>
            <a:off x="3161625" y="4209550"/>
            <a:ext cx="777900" cy="166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NAVEGADOR</a:t>
            </a:r>
            <a:endParaRPr b="1" sz="7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6"/>
          <p:cNvSpPr txBox="1"/>
          <p:nvPr>
            <p:ph type="title"/>
          </p:nvPr>
        </p:nvSpPr>
        <p:spPr>
          <a:xfrm>
            <a:off x="713650" y="463300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Despliegue Canario</a:t>
            </a:r>
            <a:endParaRPr/>
          </a:p>
        </p:txBody>
      </p:sp>
      <p:pic>
        <p:nvPicPr>
          <p:cNvPr id="592" name="Google Shape;59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70300" y="3612627"/>
            <a:ext cx="839575" cy="136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10325" y="1192900"/>
            <a:ext cx="6143625" cy="3686175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36"/>
          <p:cNvSpPr txBox="1"/>
          <p:nvPr/>
        </p:nvSpPr>
        <p:spPr>
          <a:xfrm>
            <a:off x="1814900" y="2410950"/>
            <a:ext cx="1049700" cy="45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PÚBLICO GENERAL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5" name="Google Shape;595;p36"/>
          <p:cNvSpPr txBox="1"/>
          <p:nvPr/>
        </p:nvSpPr>
        <p:spPr>
          <a:xfrm>
            <a:off x="1814900" y="4353600"/>
            <a:ext cx="1049700" cy="456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PÚBLICO CANARIO</a:t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7"/>
          <p:cNvSpPr txBox="1"/>
          <p:nvPr>
            <p:ph type="title"/>
          </p:nvPr>
        </p:nvSpPr>
        <p:spPr>
          <a:xfrm>
            <a:off x="713650" y="463300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Despliegue por etapas</a:t>
            </a:r>
            <a:endParaRPr/>
          </a:p>
        </p:txBody>
      </p:sp>
      <p:pic>
        <p:nvPicPr>
          <p:cNvPr id="601" name="Google Shape;6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3425" y="1089100"/>
            <a:ext cx="3506821" cy="374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650" y="1089100"/>
            <a:ext cx="3564876" cy="3749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475" y="1395463"/>
            <a:ext cx="2757076" cy="2352575"/>
          </a:xfrm>
          <a:prstGeom prst="rect">
            <a:avLst/>
          </a:prstGeom>
          <a:noFill/>
          <a:ln>
            <a:noFill/>
          </a:ln>
        </p:spPr>
      </p:pic>
      <p:sp>
        <p:nvSpPr>
          <p:cNvPr id="608" name="Google Shape;608;p38"/>
          <p:cNvSpPr txBox="1"/>
          <p:nvPr>
            <p:ph type="title"/>
          </p:nvPr>
        </p:nvSpPr>
        <p:spPr>
          <a:xfrm>
            <a:off x="247475" y="207950"/>
            <a:ext cx="7716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Despliegue basado en </a:t>
            </a:r>
            <a:r>
              <a:rPr lang="es-419"/>
              <a:t>características</a:t>
            </a:r>
            <a:endParaRPr/>
          </a:p>
        </p:txBody>
      </p:sp>
      <p:pic>
        <p:nvPicPr>
          <p:cNvPr id="609" name="Google Shape;60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61350" y="1395463"/>
            <a:ext cx="2757077" cy="23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0" name="Google Shape;610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98263" y="1395461"/>
            <a:ext cx="2215378" cy="23526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9"/>
          <p:cNvSpPr txBox="1"/>
          <p:nvPr>
            <p:ph type="ctrTitle"/>
          </p:nvPr>
        </p:nvSpPr>
        <p:spPr>
          <a:xfrm>
            <a:off x="2405250" y="131900"/>
            <a:ext cx="4333500" cy="89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500"/>
              <a:t>CONCLUSIÓN</a:t>
            </a:r>
            <a:endParaRPr sz="4500"/>
          </a:p>
        </p:txBody>
      </p:sp>
      <p:pic>
        <p:nvPicPr>
          <p:cNvPr id="616" name="Google Shape;61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4500" y="1026500"/>
            <a:ext cx="4935000" cy="368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ind Energy Installation Areas Meeting by Slidesgo">
  <a:themeElements>
    <a:clrScheme name="Simple Light">
      <a:dk1>
        <a:srgbClr val="222E22"/>
      </a:dk1>
      <a:lt1>
        <a:srgbClr val="F3F3F3"/>
      </a:lt1>
      <a:dk2>
        <a:srgbClr val="A7E4BB"/>
      </a:dk2>
      <a:lt2>
        <a:srgbClr val="76BEAD"/>
      </a:lt2>
      <a:accent1>
        <a:srgbClr val="80B8CE"/>
      </a:accent1>
      <a:accent2>
        <a:srgbClr val="FFBE93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22E2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